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8" r:id="rId6"/>
    <p:sldId id="279" r:id="rId7"/>
    <p:sldId id="260" r:id="rId8"/>
    <p:sldId id="261" r:id="rId9"/>
    <p:sldId id="280" r:id="rId10"/>
    <p:sldId id="262" r:id="rId11"/>
    <p:sldId id="259" r:id="rId12"/>
    <p:sldId id="269" r:id="rId13"/>
    <p:sldId id="273" r:id="rId14"/>
    <p:sldId id="284" r:id="rId15"/>
    <p:sldId id="274" r:id="rId16"/>
    <p:sldId id="275" r:id="rId17"/>
    <p:sldId id="265" r:id="rId18"/>
    <p:sldId id="276" r:id="rId19"/>
    <p:sldId id="270" r:id="rId20"/>
    <p:sldId id="277" r:id="rId21"/>
    <p:sldId id="281" r:id="rId22"/>
    <p:sldId id="283" r:id="rId23"/>
    <p:sldId id="272" r:id="rId24"/>
    <p:sldId id="268" r:id="rId25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66305E"/>
    <a:srgbClr val="0B0424"/>
    <a:srgbClr val="00789A"/>
    <a:srgbClr val="C5B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426E7-73CE-4C44-A239-E2CD6A26DC37}" v="117" dt="2025-05-04T18:38:37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Στυλ με θέμα 2 - Έμφαση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Φωτεινό στυλ 3 - Έμφαση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Στυλ με θέμα 1 - Έμφαση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Στυλ με θέμα 1 - Έμφαση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Φωτεινό στυλ 3 - Έμφαση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Στυλ με θέμα 1 - Έμφαση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Φωτεινό στυλ 2 - Έμφαση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Σκούρο στυλ 1 - Έμφαση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Φωτεινό στυλ 2 - Έμφαση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Azure Cost Distribution (Monthly USD)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C80-4390-B793-BACAF1D5B30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CC80-4390-B793-BACAF1D5B303}"/>
              </c:ext>
            </c:extLst>
          </c:dPt>
          <c:dPt>
            <c:idx val="2"/>
            <c:bubble3D val="0"/>
            <c:spPr>
              <a:solidFill>
                <a:srgbClr val="66305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C80-4390-B793-BACAF1D5B30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C80-4390-B793-BACAF1D5B30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CC80-4390-B793-BACAF1D5B30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3E88-4425-9270-5C539DC754B2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3E88-4425-9270-5C539DC754B2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3E88-4425-9270-5C539DC754B2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3E88-4425-9270-5C539DC754B2}"/>
              </c:ext>
            </c:extLst>
          </c:dPt>
          <c:cat>
            <c:strRef>
              <c:f>Φύλλο1!$A$2:$A$10</c:f>
              <c:strCache>
                <c:ptCount val="9"/>
                <c:pt idx="0">
                  <c:v>App Service</c:v>
                </c:pt>
                <c:pt idx="1">
                  <c:v>Storage Accounts</c:v>
                </c:pt>
                <c:pt idx="2">
                  <c:v>Azure SQL Database</c:v>
                </c:pt>
                <c:pt idx="3">
                  <c:v>Virtual Machines</c:v>
                </c:pt>
                <c:pt idx="4">
                  <c:v>Microsoft Entra ID </c:v>
                </c:pt>
                <c:pt idx="5">
                  <c:v>Virtual Network</c:v>
                </c:pt>
                <c:pt idx="6">
                  <c:v>Azure Monitor</c:v>
                </c:pt>
                <c:pt idx="7">
                  <c:v>Azure Firewall</c:v>
                </c:pt>
                <c:pt idx="8">
                  <c:v>Support</c:v>
                </c:pt>
              </c:strCache>
            </c:strRef>
          </c:cat>
          <c:val>
            <c:numRef>
              <c:f>Φύλλο1!$B$2:$B$10</c:f>
              <c:numCache>
                <c:formatCode>General</c:formatCode>
                <c:ptCount val="9"/>
                <c:pt idx="0">
                  <c:v>13.14</c:v>
                </c:pt>
                <c:pt idx="1">
                  <c:v>2956.8789999999999</c:v>
                </c:pt>
                <c:pt idx="2">
                  <c:v>13.147083333333301</c:v>
                </c:pt>
                <c:pt idx="3">
                  <c:v>59.363599999999998</c:v>
                </c:pt>
                <c:pt idx="4">
                  <c:v>2209.5</c:v>
                </c:pt>
                <c:pt idx="5">
                  <c:v>14</c:v>
                </c:pt>
                <c:pt idx="6">
                  <c:v>188.5</c:v>
                </c:pt>
                <c:pt idx="7">
                  <c:v>912.5</c:v>
                </c:pt>
                <c:pt idx="8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0-4390-B793-BACAF1D5B3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499187992125984"/>
          <c:y val="0.82041155140184852"/>
          <c:w val="0.76845374015748036"/>
          <c:h val="0.16786969931903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l-GR"/>
  <c:roundedCorners val="1"/>
  <c:style val="2"/>
  <c:chart>
    <c:title>
      <c:tx>
        <c:rich>
          <a:bodyPr/>
          <a:lstStyle/>
          <a:p>
            <a:r>
              <a:rPr lang="el-GR" dirty="0">
                <a:solidFill>
                  <a:schemeClr val="tx1"/>
                </a:solidFill>
              </a:rPr>
              <a:t>Κατανομή Ετήσιου Κόστους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Κόστος (USD)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On-Premises</c:v>
                </c:pt>
                <c:pt idx="1">
                  <c:v>Azure WebApp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111502</c:v>
                </c:pt>
                <c:pt idx="1">
                  <c:v>77604.36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B-44DC-B5E8-54DE4DC9A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D021A8-D82C-49B5-B9EE-3DEADE4435D9}" type="doc">
      <dgm:prSet loTypeId="urn:microsoft.com/office/officeart/2018/2/layout/IconCircle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4DA2404-D6BD-457B-B9D1-029058E949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Sitka Subheading"/>
            </a:rPr>
            <a:t>Ευ</a:t>
          </a:r>
          <a:r>
            <a:rPr lang="en-US" b="1" dirty="0">
              <a:latin typeface="Sitka Subheading"/>
            </a:rPr>
            <a:t>αγγελία:</a:t>
          </a:r>
          <a:r>
            <a:rPr lang="en-US" dirty="0">
              <a:latin typeface="Sitka Subheading"/>
            </a:rPr>
            <a:t> Azure</a:t>
          </a:r>
          <a:r>
            <a:rPr lang="en-US" dirty="0"/>
            <a:t> Virtual Networks</a:t>
          </a:r>
          <a:r>
            <a:rPr lang="en-US" dirty="0">
              <a:latin typeface="Sitka Subheading"/>
            </a:rPr>
            <a:t> and Cost Management</a:t>
          </a:r>
        </a:p>
      </dgm:t>
    </dgm:pt>
    <dgm:pt modelId="{6BAE4E7A-9A21-4449-B21E-38BE37AA4C47}" type="parTrans" cxnId="{201012F0-4A4E-42D7-8F77-D6CAC1CA76C4}">
      <dgm:prSet/>
      <dgm:spPr/>
      <dgm:t>
        <a:bodyPr/>
        <a:lstStyle/>
        <a:p>
          <a:endParaRPr lang="en-US"/>
        </a:p>
      </dgm:t>
    </dgm:pt>
    <dgm:pt modelId="{7C400E95-5225-4810-9AAF-9740243946B8}" type="sibTrans" cxnId="{201012F0-4A4E-42D7-8F77-D6CAC1CA76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2D232B-65B1-48F6-A7E4-5B7A84CE3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Παναγιώτα:</a:t>
          </a:r>
          <a:r>
            <a:rPr lang="en-US">
              <a:latin typeface="Sitka Subheading"/>
            </a:rPr>
            <a:t> Azure</a:t>
          </a:r>
          <a:r>
            <a:rPr lang="en-US"/>
            <a:t> Blob Storage</a:t>
          </a:r>
          <a:r>
            <a:rPr lang="en-US">
              <a:latin typeface="Sitka Subheading"/>
            </a:rPr>
            <a:t> and Presentation</a:t>
          </a:r>
          <a:r>
            <a:rPr lang="en-US"/>
            <a:t> </a:t>
          </a:r>
          <a:r>
            <a:rPr lang="en-US" b="1">
              <a:latin typeface="Sitka Subheading"/>
            </a:rPr>
            <a:t>editor</a:t>
          </a:r>
          <a:endParaRPr lang="el-GR" b="0">
            <a:latin typeface="Sitka Subheading"/>
          </a:endParaRPr>
        </a:p>
      </dgm:t>
    </dgm:pt>
    <dgm:pt modelId="{7269ED96-00D1-416B-9E3E-79FE6E63DED3}" type="parTrans" cxnId="{28A96C53-DFCB-4DB9-BBD1-9E655121FEE1}">
      <dgm:prSet/>
      <dgm:spPr/>
      <dgm:t>
        <a:bodyPr/>
        <a:lstStyle/>
        <a:p>
          <a:endParaRPr lang="en-US"/>
        </a:p>
      </dgm:t>
    </dgm:pt>
    <dgm:pt modelId="{DAECC027-D059-4FCD-945F-896EB26B8384}" type="sibTrans" cxnId="{28A96C53-DFCB-4DB9-BBD1-9E655121FE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6ADAE7-1E1F-4431-B38A-6F8FEFC7C2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Στράτος:</a:t>
          </a:r>
          <a:r>
            <a:rPr lang="en-US"/>
            <a:t> </a:t>
          </a:r>
          <a:r>
            <a:rPr lang="af-ZA"/>
            <a:t>Azure Database</a:t>
          </a:r>
          <a:r>
            <a:rPr lang="af-ZA">
              <a:latin typeface="Sitka Subheading"/>
            </a:rPr>
            <a:t> and Αrchitecture</a:t>
          </a:r>
          <a:r>
            <a:rPr lang="af-ZA"/>
            <a:t> diagram</a:t>
          </a:r>
        </a:p>
      </dgm:t>
    </dgm:pt>
    <dgm:pt modelId="{765E71E5-52D8-402B-842B-51D340728312}" type="parTrans" cxnId="{1C09237D-60D4-4BEB-809F-3C30F97FC6D0}">
      <dgm:prSet/>
      <dgm:spPr/>
      <dgm:t>
        <a:bodyPr/>
        <a:lstStyle/>
        <a:p>
          <a:endParaRPr lang="en-US"/>
        </a:p>
      </dgm:t>
    </dgm:pt>
    <dgm:pt modelId="{E4D483E9-9477-4E0A-91DB-FB53C1F33D12}" type="sibTrans" cxnId="{1C09237D-60D4-4BEB-809F-3C30F97FC6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122035-2522-43CE-A1F3-1E27F0AEA1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err="1">
              <a:latin typeface="Sitka Subheading"/>
            </a:rPr>
            <a:t>Ειρήνη</a:t>
          </a:r>
          <a:r>
            <a:rPr lang="en-US" b="1" dirty="0">
              <a:latin typeface="Sitka Subheading"/>
            </a:rPr>
            <a:t>:</a:t>
          </a:r>
          <a:r>
            <a:rPr lang="en-US" dirty="0"/>
            <a:t> </a:t>
          </a:r>
          <a:r>
            <a:rPr lang="af-ZA" dirty="0"/>
            <a:t>Azure App Service</a:t>
          </a:r>
          <a:r>
            <a:rPr lang="af-ZA" dirty="0">
              <a:latin typeface="Sitka Subheading"/>
            </a:rPr>
            <a:t> </a:t>
          </a:r>
          <a:r>
            <a:rPr lang="el-GR" dirty="0">
              <a:latin typeface="Sitka Subheading"/>
            </a:rPr>
            <a:t>, </a:t>
          </a:r>
          <a:r>
            <a:rPr lang="af-ZA" dirty="0">
              <a:latin typeface="Sitka Subheading"/>
            </a:rPr>
            <a:t>Website</a:t>
          </a:r>
          <a:r>
            <a:rPr lang="en-US" dirty="0">
              <a:latin typeface="Sitka Subheading"/>
            </a:rPr>
            <a:t> and Cost Management</a:t>
          </a:r>
          <a:endParaRPr lang="af-ZA" dirty="0"/>
        </a:p>
      </dgm:t>
    </dgm:pt>
    <dgm:pt modelId="{2A3B2B0D-7A1E-4A5F-9122-3039FAB15D2D}" type="parTrans" cxnId="{7F79BA73-8B49-495B-8773-05533A8EF8C7}">
      <dgm:prSet/>
      <dgm:spPr/>
      <dgm:t>
        <a:bodyPr/>
        <a:lstStyle/>
        <a:p>
          <a:endParaRPr lang="en-US"/>
        </a:p>
      </dgm:t>
    </dgm:pt>
    <dgm:pt modelId="{FA5BD418-B137-4259-B325-75FAA335D007}" type="sibTrans" cxnId="{7F79BA73-8B49-495B-8773-05533A8EF8C7}">
      <dgm:prSet/>
      <dgm:spPr/>
      <dgm:t>
        <a:bodyPr/>
        <a:lstStyle/>
        <a:p>
          <a:endParaRPr lang="en-US"/>
        </a:p>
      </dgm:t>
    </dgm:pt>
    <dgm:pt modelId="{CB20F60A-D94C-4AC8-8BDC-AC9E4327FD9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Sitka Subheading"/>
            </a:rPr>
            <a:t>Γιώργος</a:t>
          </a:r>
          <a:r>
            <a:rPr lang="el-GR" b="1"/>
            <a:t>:</a:t>
          </a:r>
          <a:r>
            <a:rPr lang="el-GR"/>
            <a:t> </a:t>
          </a:r>
          <a:r>
            <a:rPr lang="en-US"/>
            <a:t>Azure Entra ID</a:t>
          </a:r>
          <a:r>
            <a:rPr lang="en-US">
              <a:latin typeface="Sitka Subheading"/>
            </a:rPr>
            <a:t> and Monitoring </a:t>
          </a:r>
          <a:endParaRPr lang="el-GR"/>
        </a:p>
      </dgm:t>
    </dgm:pt>
    <dgm:pt modelId="{3D69F7CD-F2A5-4696-B77F-12B6674BA2CC}" type="parTrans" cxnId="{A288D300-C047-443D-9119-E04DDB27E54A}">
      <dgm:prSet/>
      <dgm:spPr/>
      <dgm:t>
        <a:bodyPr/>
        <a:lstStyle/>
        <a:p>
          <a:endParaRPr lang="el-GR"/>
        </a:p>
      </dgm:t>
    </dgm:pt>
    <dgm:pt modelId="{7CE651B7-51D5-4AF7-89CD-A6FFE0E7D778}" type="sibTrans" cxnId="{A288D300-C047-443D-9119-E04DDB27E54A}">
      <dgm:prSet/>
      <dgm:spPr/>
      <dgm:t>
        <a:bodyPr/>
        <a:lstStyle/>
        <a:p>
          <a:pPr>
            <a:lnSpc>
              <a:spcPct val="100000"/>
            </a:lnSpc>
          </a:pPr>
          <a:endParaRPr lang="el-GR"/>
        </a:p>
      </dgm:t>
    </dgm:pt>
    <dgm:pt modelId="{F7382A1B-FF56-4EC7-9F2C-98AC258D390B}" type="pres">
      <dgm:prSet presAssocID="{8AD021A8-D82C-49B5-B9EE-3DEADE4435D9}" presName="root" presStyleCnt="0">
        <dgm:presLayoutVars>
          <dgm:dir/>
          <dgm:resizeHandles val="exact"/>
        </dgm:presLayoutVars>
      </dgm:prSet>
      <dgm:spPr/>
    </dgm:pt>
    <dgm:pt modelId="{A0373B1E-F6D0-45A1-BB44-9A5BFCBF65A6}" type="pres">
      <dgm:prSet presAssocID="{8AD021A8-D82C-49B5-B9EE-3DEADE4435D9}" presName="container" presStyleCnt="0">
        <dgm:presLayoutVars>
          <dgm:dir/>
          <dgm:resizeHandles val="exact"/>
        </dgm:presLayoutVars>
      </dgm:prSet>
      <dgm:spPr/>
    </dgm:pt>
    <dgm:pt modelId="{30EF3D13-E1A9-4F66-A485-704D7EB9B25A}" type="pres">
      <dgm:prSet presAssocID="{D4DA2404-D6BD-457B-B9D1-029058E94964}" presName="compNode" presStyleCnt="0"/>
      <dgm:spPr/>
    </dgm:pt>
    <dgm:pt modelId="{925A3BF6-2B64-4901-BAE0-C93032307ACB}" type="pres">
      <dgm:prSet presAssocID="{D4DA2404-D6BD-457B-B9D1-029058E94964}" presName="iconBgRect" presStyleLbl="bgShp" presStyleIdx="0" presStyleCnt="5"/>
      <dgm:spPr/>
    </dgm:pt>
    <dgm:pt modelId="{9155635C-FEE3-4405-BC4D-822B0DB49810}" type="pres">
      <dgm:prSet presAssocID="{D4DA2404-D6BD-457B-B9D1-029058E9496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D5AD575-70CF-4089-880D-0B1F70B0B5E2}" type="pres">
      <dgm:prSet presAssocID="{D4DA2404-D6BD-457B-B9D1-029058E94964}" presName="spaceRect" presStyleCnt="0"/>
      <dgm:spPr/>
    </dgm:pt>
    <dgm:pt modelId="{9668EB31-EF01-4736-BC3C-AA26314171D0}" type="pres">
      <dgm:prSet presAssocID="{D4DA2404-D6BD-457B-B9D1-029058E94964}" presName="textRect" presStyleLbl="revTx" presStyleIdx="0" presStyleCnt="5">
        <dgm:presLayoutVars>
          <dgm:chMax val="1"/>
          <dgm:chPref val="1"/>
        </dgm:presLayoutVars>
      </dgm:prSet>
      <dgm:spPr/>
    </dgm:pt>
    <dgm:pt modelId="{9FB1A9A2-6962-4867-AA8D-E941FD581444}" type="pres">
      <dgm:prSet presAssocID="{7C400E95-5225-4810-9AAF-9740243946B8}" presName="sibTrans" presStyleLbl="sibTrans2D1" presStyleIdx="0" presStyleCnt="0"/>
      <dgm:spPr/>
    </dgm:pt>
    <dgm:pt modelId="{F4CEEEB4-5281-4FF7-90BF-CDDE4F29B90C}" type="pres">
      <dgm:prSet presAssocID="{2E2D232B-65B1-48F6-A7E4-5B7A84CE330B}" presName="compNode" presStyleCnt="0"/>
      <dgm:spPr/>
    </dgm:pt>
    <dgm:pt modelId="{7456943C-84D5-499D-864F-C4910A7756FB}" type="pres">
      <dgm:prSet presAssocID="{2E2D232B-65B1-48F6-A7E4-5B7A84CE330B}" presName="iconBgRect" presStyleLbl="bgShp" presStyleIdx="1" presStyleCnt="5"/>
      <dgm:spPr/>
    </dgm:pt>
    <dgm:pt modelId="{D88D3782-BB93-454A-A627-A83A0324470B}" type="pres">
      <dgm:prSet presAssocID="{2E2D232B-65B1-48F6-A7E4-5B7A84CE33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Υπολογιστής"/>
        </a:ext>
      </dgm:extLst>
    </dgm:pt>
    <dgm:pt modelId="{81A75682-8EB8-414E-A2B2-140FA3550EA1}" type="pres">
      <dgm:prSet presAssocID="{2E2D232B-65B1-48F6-A7E4-5B7A84CE330B}" presName="spaceRect" presStyleCnt="0"/>
      <dgm:spPr/>
    </dgm:pt>
    <dgm:pt modelId="{DA828223-3D80-4716-88E8-160AC71F31AF}" type="pres">
      <dgm:prSet presAssocID="{2E2D232B-65B1-48F6-A7E4-5B7A84CE330B}" presName="textRect" presStyleLbl="revTx" presStyleIdx="1" presStyleCnt="5">
        <dgm:presLayoutVars>
          <dgm:chMax val="1"/>
          <dgm:chPref val="1"/>
        </dgm:presLayoutVars>
      </dgm:prSet>
      <dgm:spPr/>
    </dgm:pt>
    <dgm:pt modelId="{02C5B9E3-EA2C-410D-A5F8-842D16376674}" type="pres">
      <dgm:prSet presAssocID="{DAECC027-D059-4FCD-945F-896EB26B8384}" presName="sibTrans" presStyleLbl="sibTrans2D1" presStyleIdx="0" presStyleCnt="0"/>
      <dgm:spPr/>
    </dgm:pt>
    <dgm:pt modelId="{4510BA10-E9E2-47C8-ADA1-FEA44342A631}" type="pres">
      <dgm:prSet presAssocID="{CB20F60A-D94C-4AC8-8BDC-AC9E4327FD9E}" presName="compNode" presStyleCnt="0"/>
      <dgm:spPr/>
    </dgm:pt>
    <dgm:pt modelId="{F14F06E1-BDD0-4F69-8140-D2886A32D2F8}" type="pres">
      <dgm:prSet presAssocID="{CB20F60A-D94C-4AC8-8BDC-AC9E4327FD9E}" presName="iconBgRect" presStyleLbl="bgShp" presStyleIdx="2" presStyleCnt="5"/>
      <dgm:spPr/>
    </dgm:pt>
    <dgm:pt modelId="{7AF0E301-8E56-449C-989D-FB1722B50B3D}" type="pres">
      <dgm:prSet presAssocID="{CB20F60A-D94C-4AC8-8BDC-AC9E4327FD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119CCB4-DF27-4485-BD34-0CC023B10E64}" type="pres">
      <dgm:prSet presAssocID="{CB20F60A-D94C-4AC8-8BDC-AC9E4327FD9E}" presName="spaceRect" presStyleCnt="0"/>
      <dgm:spPr/>
    </dgm:pt>
    <dgm:pt modelId="{33DCF21D-5812-4C47-AE76-3BCCDE553B3E}" type="pres">
      <dgm:prSet presAssocID="{CB20F60A-D94C-4AC8-8BDC-AC9E4327FD9E}" presName="textRect" presStyleLbl="revTx" presStyleIdx="2" presStyleCnt="5">
        <dgm:presLayoutVars>
          <dgm:chMax val="1"/>
          <dgm:chPref val="1"/>
        </dgm:presLayoutVars>
      </dgm:prSet>
      <dgm:spPr/>
    </dgm:pt>
    <dgm:pt modelId="{CF0C021B-B97C-4AE7-8373-8003A22D824A}" type="pres">
      <dgm:prSet presAssocID="{7CE651B7-51D5-4AF7-89CD-A6FFE0E7D778}" presName="sibTrans" presStyleLbl="sibTrans2D1" presStyleIdx="0" presStyleCnt="0"/>
      <dgm:spPr/>
    </dgm:pt>
    <dgm:pt modelId="{596C33D6-A481-44AA-8E2E-826595C2ECBF}" type="pres">
      <dgm:prSet presAssocID="{516ADAE7-1E1F-4431-B38A-6F8FEFC7C28F}" presName="compNode" presStyleCnt="0"/>
      <dgm:spPr/>
    </dgm:pt>
    <dgm:pt modelId="{FF8FA0FC-FAEF-4397-81EB-50C08F75FFC3}" type="pres">
      <dgm:prSet presAssocID="{516ADAE7-1E1F-4431-B38A-6F8FEFC7C28F}" presName="iconBgRect" presStyleLbl="bgShp" presStyleIdx="3" presStyleCnt="5"/>
      <dgm:spPr/>
    </dgm:pt>
    <dgm:pt modelId="{966EAE58-1572-4128-B99A-73675C28E90E}" type="pres">
      <dgm:prSet presAssocID="{516ADAE7-1E1F-4431-B38A-6F8FEFC7C28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F8B493-94A0-4F84-8A88-FD2E258A5443}" type="pres">
      <dgm:prSet presAssocID="{516ADAE7-1E1F-4431-B38A-6F8FEFC7C28F}" presName="spaceRect" presStyleCnt="0"/>
      <dgm:spPr/>
    </dgm:pt>
    <dgm:pt modelId="{27A0A78B-C2FC-4DF4-8AC3-068B6F771007}" type="pres">
      <dgm:prSet presAssocID="{516ADAE7-1E1F-4431-B38A-6F8FEFC7C28F}" presName="textRect" presStyleLbl="revTx" presStyleIdx="3" presStyleCnt="5">
        <dgm:presLayoutVars>
          <dgm:chMax val="1"/>
          <dgm:chPref val="1"/>
        </dgm:presLayoutVars>
      </dgm:prSet>
      <dgm:spPr/>
    </dgm:pt>
    <dgm:pt modelId="{CD304895-00ED-41CF-9544-B37B34324036}" type="pres">
      <dgm:prSet presAssocID="{E4D483E9-9477-4E0A-91DB-FB53C1F33D12}" presName="sibTrans" presStyleLbl="sibTrans2D1" presStyleIdx="0" presStyleCnt="0"/>
      <dgm:spPr/>
    </dgm:pt>
    <dgm:pt modelId="{9CAAD284-922E-42CF-A089-1EC312EDB21E}" type="pres">
      <dgm:prSet presAssocID="{99122035-2522-43CE-A1F3-1E27F0AEA18A}" presName="compNode" presStyleCnt="0"/>
      <dgm:spPr/>
    </dgm:pt>
    <dgm:pt modelId="{4D588C2A-6461-4736-8FD9-8FDA48ACA38E}" type="pres">
      <dgm:prSet presAssocID="{99122035-2522-43CE-A1F3-1E27F0AEA18A}" presName="iconBgRect" presStyleLbl="bgShp" presStyleIdx="4" presStyleCnt="5"/>
      <dgm:spPr/>
    </dgm:pt>
    <dgm:pt modelId="{DF68DF47-077D-4ADE-86E6-9D3E3109DE1B}" type="pres">
      <dgm:prSet presAssocID="{99122035-2522-43CE-A1F3-1E27F0AEA18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με συμπαγές γέμισμα"/>
        </a:ext>
      </dgm:extLst>
    </dgm:pt>
    <dgm:pt modelId="{27AA7B21-830B-49D9-8AE1-FD22A0D5AAAD}" type="pres">
      <dgm:prSet presAssocID="{99122035-2522-43CE-A1F3-1E27F0AEA18A}" presName="spaceRect" presStyleCnt="0"/>
      <dgm:spPr/>
    </dgm:pt>
    <dgm:pt modelId="{9352E2A8-F6FB-404C-B304-4258603C1068}" type="pres">
      <dgm:prSet presAssocID="{99122035-2522-43CE-A1F3-1E27F0AEA18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288D300-C047-443D-9119-E04DDB27E54A}" srcId="{8AD021A8-D82C-49B5-B9EE-3DEADE4435D9}" destId="{CB20F60A-D94C-4AC8-8BDC-AC9E4327FD9E}" srcOrd="2" destOrd="0" parTransId="{3D69F7CD-F2A5-4696-B77F-12B6674BA2CC}" sibTransId="{7CE651B7-51D5-4AF7-89CD-A6FFE0E7D778}"/>
    <dgm:cxn modelId="{BA5C6320-0795-4EEA-98CD-142178D60B4A}" type="presOf" srcId="{CB20F60A-D94C-4AC8-8BDC-AC9E4327FD9E}" destId="{33DCF21D-5812-4C47-AE76-3BCCDE553B3E}" srcOrd="0" destOrd="0" presId="urn:microsoft.com/office/officeart/2018/2/layout/IconCircleList"/>
    <dgm:cxn modelId="{A0BB3137-58CA-4E86-8790-D23E701586AF}" type="presOf" srcId="{DAECC027-D059-4FCD-945F-896EB26B8384}" destId="{02C5B9E3-EA2C-410D-A5F8-842D16376674}" srcOrd="0" destOrd="0" presId="urn:microsoft.com/office/officeart/2018/2/layout/IconCircleList"/>
    <dgm:cxn modelId="{08485F6D-7ABE-44C3-8D48-34BB6CC92FCA}" type="presOf" srcId="{516ADAE7-1E1F-4431-B38A-6F8FEFC7C28F}" destId="{27A0A78B-C2FC-4DF4-8AC3-068B6F771007}" srcOrd="0" destOrd="0" presId="urn:microsoft.com/office/officeart/2018/2/layout/IconCircleList"/>
    <dgm:cxn modelId="{28A96C53-DFCB-4DB9-BBD1-9E655121FEE1}" srcId="{8AD021A8-D82C-49B5-B9EE-3DEADE4435D9}" destId="{2E2D232B-65B1-48F6-A7E4-5B7A84CE330B}" srcOrd="1" destOrd="0" parTransId="{7269ED96-00D1-416B-9E3E-79FE6E63DED3}" sibTransId="{DAECC027-D059-4FCD-945F-896EB26B8384}"/>
    <dgm:cxn modelId="{7F79BA73-8B49-495B-8773-05533A8EF8C7}" srcId="{8AD021A8-D82C-49B5-B9EE-3DEADE4435D9}" destId="{99122035-2522-43CE-A1F3-1E27F0AEA18A}" srcOrd="4" destOrd="0" parTransId="{2A3B2B0D-7A1E-4A5F-9122-3039FAB15D2D}" sibTransId="{FA5BD418-B137-4259-B325-75FAA335D007}"/>
    <dgm:cxn modelId="{1C09237D-60D4-4BEB-809F-3C30F97FC6D0}" srcId="{8AD021A8-D82C-49B5-B9EE-3DEADE4435D9}" destId="{516ADAE7-1E1F-4431-B38A-6F8FEFC7C28F}" srcOrd="3" destOrd="0" parTransId="{765E71E5-52D8-402B-842B-51D340728312}" sibTransId="{E4D483E9-9477-4E0A-91DB-FB53C1F33D12}"/>
    <dgm:cxn modelId="{A645E39F-75B6-46D1-81FD-D64F9E1D5D6B}" type="presOf" srcId="{2E2D232B-65B1-48F6-A7E4-5B7A84CE330B}" destId="{DA828223-3D80-4716-88E8-160AC71F31AF}" srcOrd="0" destOrd="0" presId="urn:microsoft.com/office/officeart/2018/2/layout/IconCircleList"/>
    <dgm:cxn modelId="{675153B1-207A-45DB-9E36-69DF98419BD9}" type="presOf" srcId="{E4D483E9-9477-4E0A-91DB-FB53C1F33D12}" destId="{CD304895-00ED-41CF-9544-B37B34324036}" srcOrd="0" destOrd="0" presId="urn:microsoft.com/office/officeart/2018/2/layout/IconCircleList"/>
    <dgm:cxn modelId="{117856BA-2728-4CC9-B534-10A3AB986368}" type="presOf" srcId="{8AD021A8-D82C-49B5-B9EE-3DEADE4435D9}" destId="{F7382A1B-FF56-4EC7-9F2C-98AC258D390B}" srcOrd="0" destOrd="0" presId="urn:microsoft.com/office/officeart/2018/2/layout/IconCircleList"/>
    <dgm:cxn modelId="{CE4727C4-678A-42A7-A09F-F7C5FD8EAED4}" type="presOf" srcId="{7C400E95-5225-4810-9AAF-9740243946B8}" destId="{9FB1A9A2-6962-4867-AA8D-E941FD581444}" srcOrd="0" destOrd="0" presId="urn:microsoft.com/office/officeart/2018/2/layout/IconCircleList"/>
    <dgm:cxn modelId="{08EA60CF-26D4-40B3-AB90-CBDD47D8B5B9}" type="presOf" srcId="{99122035-2522-43CE-A1F3-1E27F0AEA18A}" destId="{9352E2A8-F6FB-404C-B304-4258603C1068}" srcOrd="0" destOrd="0" presId="urn:microsoft.com/office/officeart/2018/2/layout/IconCircleList"/>
    <dgm:cxn modelId="{FFCC3DE7-FB7B-4D46-9F6F-B6118CE637FF}" type="presOf" srcId="{7CE651B7-51D5-4AF7-89CD-A6FFE0E7D778}" destId="{CF0C021B-B97C-4AE7-8373-8003A22D824A}" srcOrd="0" destOrd="0" presId="urn:microsoft.com/office/officeart/2018/2/layout/IconCircleList"/>
    <dgm:cxn modelId="{201012F0-4A4E-42D7-8F77-D6CAC1CA76C4}" srcId="{8AD021A8-D82C-49B5-B9EE-3DEADE4435D9}" destId="{D4DA2404-D6BD-457B-B9D1-029058E94964}" srcOrd="0" destOrd="0" parTransId="{6BAE4E7A-9A21-4449-B21E-38BE37AA4C47}" sibTransId="{7C400E95-5225-4810-9AAF-9740243946B8}"/>
    <dgm:cxn modelId="{2A0635F6-ADEB-409D-AEAC-E850C658B6E5}" type="presOf" srcId="{D4DA2404-D6BD-457B-B9D1-029058E94964}" destId="{9668EB31-EF01-4736-BC3C-AA26314171D0}" srcOrd="0" destOrd="0" presId="urn:microsoft.com/office/officeart/2018/2/layout/IconCircleList"/>
    <dgm:cxn modelId="{896B6B8D-FC1C-403D-9EE9-DB115435438A}" type="presParOf" srcId="{F7382A1B-FF56-4EC7-9F2C-98AC258D390B}" destId="{A0373B1E-F6D0-45A1-BB44-9A5BFCBF65A6}" srcOrd="0" destOrd="0" presId="urn:microsoft.com/office/officeart/2018/2/layout/IconCircleList"/>
    <dgm:cxn modelId="{56698F8C-EBE7-4F65-9649-2A22A779C082}" type="presParOf" srcId="{A0373B1E-F6D0-45A1-BB44-9A5BFCBF65A6}" destId="{30EF3D13-E1A9-4F66-A485-704D7EB9B25A}" srcOrd="0" destOrd="0" presId="urn:microsoft.com/office/officeart/2018/2/layout/IconCircleList"/>
    <dgm:cxn modelId="{E56A8EC0-31E0-48D8-9EB5-2B3B4D0AA601}" type="presParOf" srcId="{30EF3D13-E1A9-4F66-A485-704D7EB9B25A}" destId="{925A3BF6-2B64-4901-BAE0-C93032307ACB}" srcOrd="0" destOrd="0" presId="urn:microsoft.com/office/officeart/2018/2/layout/IconCircleList"/>
    <dgm:cxn modelId="{F0349B5D-65EC-4AE8-9045-22A19069D48F}" type="presParOf" srcId="{30EF3D13-E1A9-4F66-A485-704D7EB9B25A}" destId="{9155635C-FEE3-4405-BC4D-822B0DB49810}" srcOrd="1" destOrd="0" presId="urn:microsoft.com/office/officeart/2018/2/layout/IconCircleList"/>
    <dgm:cxn modelId="{7F39976A-6967-4D24-9790-16E48BE703B2}" type="presParOf" srcId="{30EF3D13-E1A9-4F66-A485-704D7EB9B25A}" destId="{6D5AD575-70CF-4089-880D-0B1F70B0B5E2}" srcOrd="2" destOrd="0" presId="urn:microsoft.com/office/officeart/2018/2/layout/IconCircleList"/>
    <dgm:cxn modelId="{E77F87A0-33A2-4BC7-8F48-BE21874D7EDF}" type="presParOf" srcId="{30EF3D13-E1A9-4F66-A485-704D7EB9B25A}" destId="{9668EB31-EF01-4736-BC3C-AA26314171D0}" srcOrd="3" destOrd="0" presId="urn:microsoft.com/office/officeart/2018/2/layout/IconCircleList"/>
    <dgm:cxn modelId="{182659C7-FC86-48CD-8D61-8F4D5EE74EFB}" type="presParOf" srcId="{A0373B1E-F6D0-45A1-BB44-9A5BFCBF65A6}" destId="{9FB1A9A2-6962-4867-AA8D-E941FD581444}" srcOrd="1" destOrd="0" presId="urn:microsoft.com/office/officeart/2018/2/layout/IconCircleList"/>
    <dgm:cxn modelId="{1DB68F9D-FD0D-4EE9-8495-43C929BBF906}" type="presParOf" srcId="{A0373B1E-F6D0-45A1-BB44-9A5BFCBF65A6}" destId="{F4CEEEB4-5281-4FF7-90BF-CDDE4F29B90C}" srcOrd="2" destOrd="0" presId="urn:microsoft.com/office/officeart/2018/2/layout/IconCircleList"/>
    <dgm:cxn modelId="{3E894C62-6771-46FD-9F99-B745772678F1}" type="presParOf" srcId="{F4CEEEB4-5281-4FF7-90BF-CDDE4F29B90C}" destId="{7456943C-84D5-499D-864F-C4910A7756FB}" srcOrd="0" destOrd="0" presId="urn:microsoft.com/office/officeart/2018/2/layout/IconCircleList"/>
    <dgm:cxn modelId="{67F5DCF1-69C2-49F7-A4B7-D93B187272B8}" type="presParOf" srcId="{F4CEEEB4-5281-4FF7-90BF-CDDE4F29B90C}" destId="{D88D3782-BB93-454A-A627-A83A0324470B}" srcOrd="1" destOrd="0" presId="urn:microsoft.com/office/officeart/2018/2/layout/IconCircleList"/>
    <dgm:cxn modelId="{F5A57138-EF57-4AC3-B4D1-94BB8407A719}" type="presParOf" srcId="{F4CEEEB4-5281-4FF7-90BF-CDDE4F29B90C}" destId="{81A75682-8EB8-414E-A2B2-140FA3550EA1}" srcOrd="2" destOrd="0" presId="urn:microsoft.com/office/officeart/2018/2/layout/IconCircleList"/>
    <dgm:cxn modelId="{F848C210-F46A-4B8B-9954-BE154EAEDAF5}" type="presParOf" srcId="{F4CEEEB4-5281-4FF7-90BF-CDDE4F29B90C}" destId="{DA828223-3D80-4716-88E8-160AC71F31AF}" srcOrd="3" destOrd="0" presId="urn:microsoft.com/office/officeart/2018/2/layout/IconCircleList"/>
    <dgm:cxn modelId="{E58CE913-34EB-4778-AD29-205B40FF5F16}" type="presParOf" srcId="{A0373B1E-F6D0-45A1-BB44-9A5BFCBF65A6}" destId="{02C5B9E3-EA2C-410D-A5F8-842D16376674}" srcOrd="3" destOrd="0" presId="urn:microsoft.com/office/officeart/2018/2/layout/IconCircleList"/>
    <dgm:cxn modelId="{08654835-2B3D-4A23-8F01-19AC9738CCE4}" type="presParOf" srcId="{A0373B1E-F6D0-45A1-BB44-9A5BFCBF65A6}" destId="{4510BA10-E9E2-47C8-ADA1-FEA44342A631}" srcOrd="4" destOrd="0" presId="urn:microsoft.com/office/officeart/2018/2/layout/IconCircleList"/>
    <dgm:cxn modelId="{76BD4ED9-7E9A-4664-A1BE-1D231E451146}" type="presParOf" srcId="{4510BA10-E9E2-47C8-ADA1-FEA44342A631}" destId="{F14F06E1-BDD0-4F69-8140-D2886A32D2F8}" srcOrd="0" destOrd="0" presId="urn:microsoft.com/office/officeart/2018/2/layout/IconCircleList"/>
    <dgm:cxn modelId="{C1D5D72E-43D3-42F8-AD89-E7BEB28A3397}" type="presParOf" srcId="{4510BA10-E9E2-47C8-ADA1-FEA44342A631}" destId="{7AF0E301-8E56-449C-989D-FB1722B50B3D}" srcOrd="1" destOrd="0" presId="urn:microsoft.com/office/officeart/2018/2/layout/IconCircleList"/>
    <dgm:cxn modelId="{CFE6D549-E6CC-468C-9120-7AF43F94C66F}" type="presParOf" srcId="{4510BA10-E9E2-47C8-ADA1-FEA44342A631}" destId="{C119CCB4-DF27-4485-BD34-0CC023B10E64}" srcOrd="2" destOrd="0" presId="urn:microsoft.com/office/officeart/2018/2/layout/IconCircleList"/>
    <dgm:cxn modelId="{CAF07C17-D986-49D5-8325-3E94AA8137ED}" type="presParOf" srcId="{4510BA10-E9E2-47C8-ADA1-FEA44342A631}" destId="{33DCF21D-5812-4C47-AE76-3BCCDE553B3E}" srcOrd="3" destOrd="0" presId="urn:microsoft.com/office/officeart/2018/2/layout/IconCircleList"/>
    <dgm:cxn modelId="{92110A5F-FF5E-43C0-8DFB-7B98AE3650D1}" type="presParOf" srcId="{A0373B1E-F6D0-45A1-BB44-9A5BFCBF65A6}" destId="{CF0C021B-B97C-4AE7-8373-8003A22D824A}" srcOrd="5" destOrd="0" presId="urn:microsoft.com/office/officeart/2018/2/layout/IconCircleList"/>
    <dgm:cxn modelId="{2C520C1B-79D4-4861-850E-3A7AB29D4F11}" type="presParOf" srcId="{A0373B1E-F6D0-45A1-BB44-9A5BFCBF65A6}" destId="{596C33D6-A481-44AA-8E2E-826595C2ECBF}" srcOrd="6" destOrd="0" presId="urn:microsoft.com/office/officeart/2018/2/layout/IconCircleList"/>
    <dgm:cxn modelId="{A9AB0FE1-4983-45C8-B849-8560D4F89104}" type="presParOf" srcId="{596C33D6-A481-44AA-8E2E-826595C2ECBF}" destId="{FF8FA0FC-FAEF-4397-81EB-50C08F75FFC3}" srcOrd="0" destOrd="0" presId="urn:microsoft.com/office/officeart/2018/2/layout/IconCircleList"/>
    <dgm:cxn modelId="{B7AAA9B8-4EE9-4A8E-BE7B-BD421CB07AD3}" type="presParOf" srcId="{596C33D6-A481-44AA-8E2E-826595C2ECBF}" destId="{966EAE58-1572-4128-B99A-73675C28E90E}" srcOrd="1" destOrd="0" presId="urn:microsoft.com/office/officeart/2018/2/layout/IconCircleList"/>
    <dgm:cxn modelId="{E87CD8F2-9D31-4017-96BC-45ED4553802A}" type="presParOf" srcId="{596C33D6-A481-44AA-8E2E-826595C2ECBF}" destId="{B5F8B493-94A0-4F84-8A88-FD2E258A5443}" srcOrd="2" destOrd="0" presId="urn:microsoft.com/office/officeart/2018/2/layout/IconCircleList"/>
    <dgm:cxn modelId="{80834727-80ED-4453-9FFA-A83E9B9E9A76}" type="presParOf" srcId="{596C33D6-A481-44AA-8E2E-826595C2ECBF}" destId="{27A0A78B-C2FC-4DF4-8AC3-068B6F771007}" srcOrd="3" destOrd="0" presId="urn:microsoft.com/office/officeart/2018/2/layout/IconCircleList"/>
    <dgm:cxn modelId="{1F84A9BF-DECD-4876-9230-56CBBD0BD568}" type="presParOf" srcId="{A0373B1E-F6D0-45A1-BB44-9A5BFCBF65A6}" destId="{CD304895-00ED-41CF-9544-B37B34324036}" srcOrd="7" destOrd="0" presId="urn:microsoft.com/office/officeart/2018/2/layout/IconCircleList"/>
    <dgm:cxn modelId="{9882FB68-90B5-4E1B-9F26-C827BB00D270}" type="presParOf" srcId="{A0373B1E-F6D0-45A1-BB44-9A5BFCBF65A6}" destId="{9CAAD284-922E-42CF-A089-1EC312EDB21E}" srcOrd="8" destOrd="0" presId="urn:microsoft.com/office/officeart/2018/2/layout/IconCircleList"/>
    <dgm:cxn modelId="{28CB2C66-C966-4306-9617-E3E88D669A8F}" type="presParOf" srcId="{9CAAD284-922E-42CF-A089-1EC312EDB21E}" destId="{4D588C2A-6461-4736-8FD9-8FDA48ACA38E}" srcOrd="0" destOrd="0" presId="urn:microsoft.com/office/officeart/2018/2/layout/IconCircleList"/>
    <dgm:cxn modelId="{EF7B7433-92E8-4E62-91E1-492204268D1E}" type="presParOf" srcId="{9CAAD284-922E-42CF-A089-1EC312EDB21E}" destId="{DF68DF47-077D-4ADE-86E6-9D3E3109DE1B}" srcOrd="1" destOrd="0" presId="urn:microsoft.com/office/officeart/2018/2/layout/IconCircleList"/>
    <dgm:cxn modelId="{9B9963AB-7975-4B37-B4CF-AF2AB2F6ACCF}" type="presParOf" srcId="{9CAAD284-922E-42CF-A089-1EC312EDB21E}" destId="{27AA7B21-830B-49D9-8AE1-FD22A0D5AAAD}" srcOrd="2" destOrd="0" presId="urn:microsoft.com/office/officeart/2018/2/layout/IconCircleList"/>
    <dgm:cxn modelId="{D1E87ED0-079D-437A-926E-DF386D84A894}" type="presParOf" srcId="{9CAAD284-922E-42CF-A089-1EC312EDB21E}" destId="{9352E2A8-F6FB-404C-B304-4258603C10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10A7E-42FC-4542-86F0-47D0A50F862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2CE8D5-E190-4321-A959-66A2968A0C32}">
      <dgm:prSet/>
      <dgm:spPr/>
      <dgm:t>
        <a:bodyPr/>
        <a:lstStyle/>
        <a:p>
          <a:r>
            <a:rPr lang="en-US"/>
            <a:t>• Οι χρήστες αυθεντικοποιούνται μέσω Azure Entra ID.</a:t>
          </a:r>
        </a:p>
      </dgm:t>
    </dgm:pt>
    <dgm:pt modelId="{4EC3270D-B89C-464D-9BB8-9875F8CECEB6}" type="parTrans" cxnId="{93A00B97-D386-40AC-A75E-C5C6A0E32310}">
      <dgm:prSet/>
      <dgm:spPr/>
      <dgm:t>
        <a:bodyPr/>
        <a:lstStyle/>
        <a:p>
          <a:endParaRPr lang="en-US"/>
        </a:p>
      </dgm:t>
    </dgm:pt>
    <dgm:pt modelId="{2CD52BB2-18FF-4203-A75D-F9F487B013A7}" type="sibTrans" cxnId="{93A00B97-D386-40AC-A75E-C5C6A0E32310}">
      <dgm:prSet/>
      <dgm:spPr/>
      <dgm:t>
        <a:bodyPr/>
        <a:lstStyle/>
        <a:p>
          <a:endParaRPr lang="en-US"/>
        </a:p>
      </dgm:t>
    </dgm:pt>
    <dgm:pt modelId="{9056E5EF-F1F6-493C-94FC-82314F9F6597}">
      <dgm:prSet/>
      <dgm:spPr/>
      <dgm:t>
        <a:bodyPr/>
        <a:lstStyle/>
        <a:p>
          <a:r>
            <a:rPr lang="en-US"/>
            <a:t>• Η εφαρμογή φιλοξενείται στο Azure App Service.</a:t>
          </a:r>
        </a:p>
      </dgm:t>
    </dgm:pt>
    <dgm:pt modelId="{68639056-0233-4D03-BABB-BB8B51C2F02B}" type="parTrans" cxnId="{27DFC8B5-59F4-4373-A337-B24048273FF6}">
      <dgm:prSet/>
      <dgm:spPr/>
      <dgm:t>
        <a:bodyPr/>
        <a:lstStyle/>
        <a:p>
          <a:endParaRPr lang="en-US"/>
        </a:p>
      </dgm:t>
    </dgm:pt>
    <dgm:pt modelId="{17BBFB40-BBC0-4F91-BC35-3081CF49B3B5}" type="sibTrans" cxnId="{27DFC8B5-59F4-4373-A337-B24048273FF6}">
      <dgm:prSet/>
      <dgm:spPr/>
      <dgm:t>
        <a:bodyPr/>
        <a:lstStyle/>
        <a:p>
          <a:endParaRPr lang="en-US"/>
        </a:p>
      </dgm:t>
    </dgm:pt>
    <dgm:pt modelId="{C39A1CC0-A14A-4EA0-885D-4864AF614808}">
      <dgm:prSet/>
      <dgm:spPr/>
      <dgm:t>
        <a:bodyPr/>
        <a:lstStyle/>
        <a:p>
          <a:r>
            <a:rPr lang="en-US"/>
            <a:t>• Δομημένα δεδομένα αποθηκεύονται στο Azure SQL.</a:t>
          </a:r>
        </a:p>
      </dgm:t>
    </dgm:pt>
    <dgm:pt modelId="{72BB2210-DBEB-42D3-A432-8B992FE8EB11}" type="parTrans" cxnId="{99CABFAC-AA51-4578-9EAC-32E0C089C53B}">
      <dgm:prSet/>
      <dgm:spPr/>
      <dgm:t>
        <a:bodyPr/>
        <a:lstStyle/>
        <a:p>
          <a:endParaRPr lang="en-US"/>
        </a:p>
      </dgm:t>
    </dgm:pt>
    <dgm:pt modelId="{167E62C6-5A53-471A-A747-7F2774000B68}" type="sibTrans" cxnId="{99CABFAC-AA51-4578-9EAC-32E0C089C53B}">
      <dgm:prSet/>
      <dgm:spPr/>
      <dgm:t>
        <a:bodyPr/>
        <a:lstStyle/>
        <a:p>
          <a:endParaRPr lang="en-US"/>
        </a:p>
      </dgm:t>
    </dgm:pt>
    <dgm:pt modelId="{BE9C0153-E4E8-48CD-82AE-48414D821337}">
      <dgm:prSet/>
      <dgm:spPr/>
      <dgm:t>
        <a:bodyPr/>
        <a:lstStyle/>
        <a:p>
          <a:r>
            <a:rPr lang="en-US"/>
            <a:t>• Αδόμητα δεδομένα (εικόνες, αρχεία) σε Azure Blob Storage.</a:t>
          </a:r>
        </a:p>
      </dgm:t>
    </dgm:pt>
    <dgm:pt modelId="{992178E6-F452-4394-9BB2-147C318BF24B}" type="parTrans" cxnId="{A7705A61-40B1-47DC-9EE1-D26A0E40CB0A}">
      <dgm:prSet/>
      <dgm:spPr/>
      <dgm:t>
        <a:bodyPr/>
        <a:lstStyle/>
        <a:p>
          <a:endParaRPr lang="en-US"/>
        </a:p>
      </dgm:t>
    </dgm:pt>
    <dgm:pt modelId="{8C1B1B44-29FD-45B5-A91D-6C700042D35B}" type="sibTrans" cxnId="{A7705A61-40B1-47DC-9EE1-D26A0E40CB0A}">
      <dgm:prSet/>
      <dgm:spPr/>
      <dgm:t>
        <a:bodyPr/>
        <a:lstStyle/>
        <a:p>
          <a:endParaRPr lang="en-US"/>
        </a:p>
      </dgm:t>
    </dgm:pt>
    <dgm:pt modelId="{0AA46418-7448-4985-B84D-D19346926EF1}">
      <dgm:prSet/>
      <dgm:spPr/>
      <dgm:t>
        <a:bodyPr/>
        <a:lstStyle/>
        <a:p>
          <a:r>
            <a:rPr lang="en-US"/>
            <a:t>• Όλα συνδέονται μέσω ενός Virtual Network με ελεγχόμενη πρόσβαση</a:t>
          </a:r>
        </a:p>
      </dgm:t>
    </dgm:pt>
    <dgm:pt modelId="{F8A68D55-7861-4049-BE3D-653B2BBFC2F7}" type="parTrans" cxnId="{A8085D14-C949-4E9C-BB50-F398B6F4766D}">
      <dgm:prSet/>
      <dgm:spPr/>
      <dgm:t>
        <a:bodyPr/>
        <a:lstStyle/>
        <a:p>
          <a:endParaRPr lang="en-US"/>
        </a:p>
      </dgm:t>
    </dgm:pt>
    <dgm:pt modelId="{D86A385B-3B89-4F2C-BB90-B2F0B3E219BE}" type="sibTrans" cxnId="{A8085D14-C949-4E9C-BB50-F398B6F4766D}">
      <dgm:prSet/>
      <dgm:spPr/>
      <dgm:t>
        <a:bodyPr/>
        <a:lstStyle/>
        <a:p>
          <a:endParaRPr lang="en-US"/>
        </a:p>
      </dgm:t>
    </dgm:pt>
    <dgm:pt modelId="{64A9629E-4386-4B0A-A75D-24EC2D3514D2}" type="pres">
      <dgm:prSet presAssocID="{69F10A7E-42FC-4542-86F0-47D0A50F8625}" presName="vert0" presStyleCnt="0">
        <dgm:presLayoutVars>
          <dgm:dir/>
          <dgm:animOne val="branch"/>
          <dgm:animLvl val="lvl"/>
        </dgm:presLayoutVars>
      </dgm:prSet>
      <dgm:spPr/>
    </dgm:pt>
    <dgm:pt modelId="{4EC47E4A-F75A-48A1-AEF1-C694945A6E44}" type="pres">
      <dgm:prSet presAssocID="{8E2CE8D5-E190-4321-A959-66A2968A0C32}" presName="thickLine" presStyleLbl="alignNode1" presStyleIdx="0" presStyleCnt="5"/>
      <dgm:spPr/>
    </dgm:pt>
    <dgm:pt modelId="{3F7C83AA-68E0-45A3-BE1C-6EBC475DCDED}" type="pres">
      <dgm:prSet presAssocID="{8E2CE8D5-E190-4321-A959-66A2968A0C32}" presName="horz1" presStyleCnt="0"/>
      <dgm:spPr/>
    </dgm:pt>
    <dgm:pt modelId="{BFF8FE7E-6BAD-4FA1-BBAF-78577063BD9E}" type="pres">
      <dgm:prSet presAssocID="{8E2CE8D5-E190-4321-A959-66A2968A0C32}" presName="tx1" presStyleLbl="revTx" presStyleIdx="0" presStyleCnt="5"/>
      <dgm:spPr/>
    </dgm:pt>
    <dgm:pt modelId="{D46D6888-FD64-4B3D-ABE2-2E88FE77EE51}" type="pres">
      <dgm:prSet presAssocID="{8E2CE8D5-E190-4321-A959-66A2968A0C32}" presName="vert1" presStyleCnt="0"/>
      <dgm:spPr/>
    </dgm:pt>
    <dgm:pt modelId="{9BA7AB44-6874-4D7A-82BA-918D60D347A5}" type="pres">
      <dgm:prSet presAssocID="{9056E5EF-F1F6-493C-94FC-82314F9F6597}" presName="thickLine" presStyleLbl="alignNode1" presStyleIdx="1" presStyleCnt="5"/>
      <dgm:spPr/>
    </dgm:pt>
    <dgm:pt modelId="{CD166962-E2BB-4933-9026-FC44BB5DA548}" type="pres">
      <dgm:prSet presAssocID="{9056E5EF-F1F6-493C-94FC-82314F9F6597}" presName="horz1" presStyleCnt="0"/>
      <dgm:spPr/>
    </dgm:pt>
    <dgm:pt modelId="{DAC488A9-DC39-4E49-9E15-8812C30369DE}" type="pres">
      <dgm:prSet presAssocID="{9056E5EF-F1F6-493C-94FC-82314F9F6597}" presName="tx1" presStyleLbl="revTx" presStyleIdx="1" presStyleCnt="5"/>
      <dgm:spPr/>
    </dgm:pt>
    <dgm:pt modelId="{00BC05E4-4A97-4153-9662-FCD016FAA209}" type="pres">
      <dgm:prSet presAssocID="{9056E5EF-F1F6-493C-94FC-82314F9F6597}" presName="vert1" presStyleCnt="0"/>
      <dgm:spPr/>
    </dgm:pt>
    <dgm:pt modelId="{46F564E5-2DED-4717-970B-D35B088DC0AB}" type="pres">
      <dgm:prSet presAssocID="{C39A1CC0-A14A-4EA0-885D-4864AF614808}" presName="thickLine" presStyleLbl="alignNode1" presStyleIdx="2" presStyleCnt="5"/>
      <dgm:spPr/>
    </dgm:pt>
    <dgm:pt modelId="{D3997F82-A2A8-4907-B011-DDB34C7A4385}" type="pres">
      <dgm:prSet presAssocID="{C39A1CC0-A14A-4EA0-885D-4864AF614808}" presName="horz1" presStyleCnt="0"/>
      <dgm:spPr/>
    </dgm:pt>
    <dgm:pt modelId="{D862D17D-7F13-4435-B707-25A7929F0BC6}" type="pres">
      <dgm:prSet presAssocID="{C39A1CC0-A14A-4EA0-885D-4864AF614808}" presName="tx1" presStyleLbl="revTx" presStyleIdx="2" presStyleCnt="5"/>
      <dgm:spPr/>
    </dgm:pt>
    <dgm:pt modelId="{A107857D-A420-44DB-AFEB-4DF9A6ABFD27}" type="pres">
      <dgm:prSet presAssocID="{C39A1CC0-A14A-4EA0-885D-4864AF614808}" presName="vert1" presStyleCnt="0"/>
      <dgm:spPr/>
    </dgm:pt>
    <dgm:pt modelId="{4A88E178-405F-45D5-B138-A757EA7C749B}" type="pres">
      <dgm:prSet presAssocID="{BE9C0153-E4E8-48CD-82AE-48414D821337}" presName="thickLine" presStyleLbl="alignNode1" presStyleIdx="3" presStyleCnt="5"/>
      <dgm:spPr/>
    </dgm:pt>
    <dgm:pt modelId="{788552AC-DED7-4C1E-B271-2C932E18902D}" type="pres">
      <dgm:prSet presAssocID="{BE9C0153-E4E8-48CD-82AE-48414D821337}" presName="horz1" presStyleCnt="0"/>
      <dgm:spPr/>
    </dgm:pt>
    <dgm:pt modelId="{B018A8D4-4FFE-44AD-99D2-2D0779C0E754}" type="pres">
      <dgm:prSet presAssocID="{BE9C0153-E4E8-48CD-82AE-48414D821337}" presName="tx1" presStyleLbl="revTx" presStyleIdx="3" presStyleCnt="5"/>
      <dgm:spPr/>
    </dgm:pt>
    <dgm:pt modelId="{8BB56284-F7E6-4FE2-ABA8-963AF2C09F89}" type="pres">
      <dgm:prSet presAssocID="{BE9C0153-E4E8-48CD-82AE-48414D821337}" presName="vert1" presStyleCnt="0"/>
      <dgm:spPr/>
    </dgm:pt>
    <dgm:pt modelId="{A9E2EAF8-8D3F-4046-B3F8-BD4256ECA800}" type="pres">
      <dgm:prSet presAssocID="{0AA46418-7448-4985-B84D-D19346926EF1}" presName="thickLine" presStyleLbl="alignNode1" presStyleIdx="4" presStyleCnt="5"/>
      <dgm:spPr/>
    </dgm:pt>
    <dgm:pt modelId="{A60E4022-5915-4625-87BE-38F154494581}" type="pres">
      <dgm:prSet presAssocID="{0AA46418-7448-4985-B84D-D19346926EF1}" presName="horz1" presStyleCnt="0"/>
      <dgm:spPr/>
    </dgm:pt>
    <dgm:pt modelId="{DE74161A-E6FC-48CB-A7AF-9601207C74C0}" type="pres">
      <dgm:prSet presAssocID="{0AA46418-7448-4985-B84D-D19346926EF1}" presName="tx1" presStyleLbl="revTx" presStyleIdx="4" presStyleCnt="5"/>
      <dgm:spPr/>
    </dgm:pt>
    <dgm:pt modelId="{447285C6-E6C9-4A77-8DD8-C030A28199ED}" type="pres">
      <dgm:prSet presAssocID="{0AA46418-7448-4985-B84D-D19346926EF1}" presName="vert1" presStyleCnt="0"/>
      <dgm:spPr/>
    </dgm:pt>
  </dgm:ptLst>
  <dgm:cxnLst>
    <dgm:cxn modelId="{A8085D14-C949-4E9C-BB50-F398B6F4766D}" srcId="{69F10A7E-42FC-4542-86F0-47D0A50F8625}" destId="{0AA46418-7448-4985-B84D-D19346926EF1}" srcOrd="4" destOrd="0" parTransId="{F8A68D55-7861-4049-BE3D-653B2BBFC2F7}" sibTransId="{D86A385B-3B89-4F2C-BB90-B2F0B3E219BE}"/>
    <dgm:cxn modelId="{3BCD3E61-99C7-4746-A6D6-8997E8827EF5}" type="presOf" srcId="{C39A1CC0-A14A-4EA0-885D-4864AF614808}" destId="{D862D17D-7F13-4435-B707-25A7929F0BC6}" srcOrd="0" destOrd="0" presId="urn:microsoft.com/office/officeart/2008/layout/LinedList"/>
    <dgm:cxn modelId="{A7705A61-40B1-47DC-9EE1-D26A0E40CB0A}" srcId="{69F10A7E-42FC-4542-86F0-47D0A50F8625}" destId="{BE9C0153-E4E8-48CD-82AE-48414D821337}" srcOrd="3" destOrd="0" parTransId="{992178E6-F452-4394-9BB2-147C318BF24B}" sibTransId="{8C1B1B44-29FD-45B5-A91D-6C700042D35B}"/>
    <dgm:cxn modelId="{82C85B56-9CD6-4AE9-AFF1-8D2FE74C7FAA}" type="presOf" srcId="{9056E5EF-F1F6-493C-94FC-82314F9F6597}" destId="{DAC488A9-DC39-4E49-9E15-8812C30369DE}" srcOrd="0" destOrd="0" presId="urn:microsoft.com/office/officeart/2008/layout/LinedList"/>
    <dgm:cxn modelId="{93A00B97-D386-40AC-A75E-C5C6A0E32310}" srcId="{69F10A7E-42FC-4542-86F0-47D0A50F8625}" destId="{8E2CE8D5-E190-4321-A959-66A2968A0C32}" srcOrd="0" destOrd="0" parTransId="{4EC3270D-B89C-464D-9BB8-9875F8CECEB6}" sibTransId="{2CD52BB2-18FF-4203-A75D-F9F487B013A7}"/>
    <dgm:cxn modelId="{48D45CA9-DF95-4A9D-A9F7-4E7B741A08B2}" type="presOf" srcId="{BE9C0153-E4E8-48CD-82AE-48414D821337}" destId="{B018A8D4-4FFE-44AD-99D2-2D0779C0E754}" srcOrd="0" destOrd="0" presId="urn:microsoft.com/office/officeart/2008/layout/LinedList"/>
    <dgm:cxn modelId="{99CABFAC-AA51-4578-9EAC-32E0C089C53B}" srcId="{69F10A7E-42FC-4542-86F0-47D0A50F8625}" destId="{C39A1CC0-A14A-4EA0-885D-4864AF614808}" srcOrd="2" destOrd="0" parTransId="{72BB2210-DBEB-42D3-A432-8B992FE8EB11}" sibTransId="{167E62C6-5A53-471A-A747-7F2774000B68}"/>
    <dgm:cxn modelId="{27DFC8B5-59F4-4373-A337-B24048273FF6}" srcId="{69F10A7E-42FC-4542-86F0-47D0A50F8625}" destId="{9056E5EF-F1F6-493C-94FC-82314F9F6597}" srcOrd="1" destOrd="0" parTransId="{68639056-0233-4D03-BABB-BB8B51C2F02B}" sibTransId="{17BBFB40-BBC0-4F91-BC35-3081CF49B3B5}"/>
    <dgm:cxn modelId="{665815BE-134E-4F8E-83A6-9C408D899828}" type="presOf" srcId="{0AA46418-7448-4985-B84D-D19346926EF1}" destId="{DE74161A-E6FC-48CB-A7AF-9601207C74C0}" srcOrd="0" destOrd="0" presId="urn:microsoft.com/office/officeart/2008/layout/LinedList"/>
    <dgm:cxn modelId="{5BC486C3-A42F-4FA6-B853-6C9F355DEE22}" type="presOf" srcId="{8E2CE8D5-E190-4321-A959-66A2968A0C32}" destId="{BFF8FE7E-6BAD-4FA1-BBAF-78577063BD9E}" srcOrd="0" destOrd="0" presId="urn:microsoft.com/office/officeart/2008/layout/LinedList"/>
    <dgm:cxn modelId="{6C8B45E6-F171-4661-8185-6344F3A56CA9}" type="presOf" srcId="{69F10A7E-42FC-4542-86F0-47D0A50F8625}" destId="{64A9629E-4386-4B0A-A75D-24EC2D3514D2}" srcOrd="0" destOrd="0" presId="urn:microsoft.com/office/officeart/2008/layout/LinedList"/>
    <dgm:cxn modelId="{3DD9A29C-609D-4565-8B63-A651D6AC2FB8}" type="presParOf" srcId="{64A9629E-4386-4B0A-A75D-24EC2D3514D2}" destId="{4EC47E4A-F75A-48A1-AEF1-C694945A6E44}" srcOrd="0" destOrd="0" presId="urn:microsoft.com/office/officeart/2008/layout/LinedList"/>
    <dgm:cxn modelId="{40D3D00B-A941-4343-83BA-1BD3708C1DA1}" type="presParOf" srcId="{64A9629E-4386-4B0A-A75D-24EC2D3514D2}" destId="{3F7C83AA-68E0-45A3-BE1C-6EBC475DCDED}" srcOrd="1" destOrd="0" presId="urn:microsoft.com/office/officeart/2008/layout/LinedList"/>
    <dgm:cxn modelId="{F0BB1D1A-007C-4B98-86A3-291B957F202F}" type="presParOf" srcId="{3F7C83AA-68E0-45A3-BE1C-6EBC475DCDED}" destId="{BFF8FE7E-6BAD-4FA1-BBAF-78577063BD9E}" srcOrd="0" destOrd="0" presId="urn:microsoft.com/office/officeart/2008/layout/LinedList"/>
    <dgm:cxn modelId="{3B62E7AE-B2FD-4D8B-91F5-1072B8BDA488}" type="presParOf" srcId="{3F7C83AA-68E0-45A3-BE1C-6EBC475DCDED}" destId="{D46D6888-FD64-4B3D-ABE2-2E88FE77EE51}" srcOrd="1" destOrd="0" presId="urn:microsoft.com/office/officeart/2008/layout/LinedList"/>
    <dgm:cxn modelId="{7B7D0E91-B359-409F-8727-7AB58E74FB80}" type="presParOf" srcId="{64A9629E-4386-4B0A-A75D-24EC2D3514D2}" destId="{9BA7AB44-6874-4D7A-82BA-918D60D347A5}" srcOrd="2" destOrd="0" presId="urn:microsoft.com/office/officeart/2008/layout/LinedList"/>
    <dgm:cxn modelId="{666F1801-8B10-4C4C-95AA-9883E40E31BC}" type="presParOf" srcId="{64A9629E-4386-4B0A-A75D-24EC2D3514D2}" destId="{CD166962-E2BB-4933-9026-FC44BB5DA548}" srcOrd="3" destOrd="0" presId="urn:microsoft.com/office/officeart/2008/layout/LinedList"/>
    <dgm:cxn modelId="{D4BE1B65-07C1-4D7B-AB4B-4CCE9EF62F6F}" type="presParOf" srcId="{CD166962-E2BB-4933-9026-FC44BB5DA548}" destId="{DAC488A9-DC39-4E49-9E15-8812C30369DE}" srcOrd="0" destOrd="0" presId="urn:microsoft.com/office/officeart/2008/layout/LinedList"/>
    <dgm:cxn modelId="{2A13D428-44CC-4DB5-BE56-DAD95E0C6222}" type="presParOf" srcId="{CD166962-E2BB-4933-9026-FC44BB5DA548}" destId="{00BC05E4-4A97-4153-9662-FCD016FAA209}" srcOrd="1" destOrd="0" presId="urn:microsoft.com/office/officeart/2008/layout/LinedList"/>
    <dgm:cxn modelId="{56BB7533-E4E6-4998-9397-7289E0A99B8E}" type="presParOf" srcId="{64A9629E-4386-4B0A-A75D-24EC2D3514D2}" destId="{46F564E5-2DED-4717-970B-D35B088DC0AB}" srcOrd="4" destOrd="0" presId="urn:microsoft.com/office/officeart/2008/layout/LinedList"/>
    <dgm:cxn modelId="{2075F2F4-42E9-4A2A-966F-20552F441983}" type="presParOf" srcId="{64A9629E-4386-4B0A-A75D-24EC2D3514D2}" destId="{D3997F82-A2A8-4907-B011-DDB34C7A4385}" srcOrd="5" destOrd="0" presId="urn:microsoft.com/office/officeart/2008/layout/LinedList"/>
    <dgm:cxn modelId="{70B994CF-9A66-4816-8FF3-ABD582CA7DF9}" type="presParOf" srcId="{D3997F82-A2A8-4907-B011-DDB34C7A4385}" destId="{D862D17D-7F13-4435-B707-25A7929F0BC6}" srcOrd="0" destOrd="0" presId="urn:microsoft.com/office/officeart/2008/layout/LinedList"/>
    <dgm:cxn modelId="{23B73B26-36B1-4A0C-A8AF-0ACA5E2763E1}" type="presParOf" srcId="{D3997F82-A2A8-4907-B011-DDB34C7A4385}" destId="{A107857D-A420-44DB-AFEB-4DF9A6ABFD27}" srcOrd="1" destOrd="0" presId="urn:microsoft.com/office/officeart/2008/layout/LinedList"/>
    <dgm:cxn modelId="{48AB7E99-9D3A-49F4-B2E2-D98275FC0FC7}" type="presParOf" srcId="{64A9629E-4386-4B0A-A75D-24EC2D3514D2}" destId="{4A88E178-405F-45D5-B138-A757EA7C749B}" srcOrd="6" destOrd="0" presId="urn:microsoft.com/office/officeart/2008/layout/LinedList"/>
    <dgm:cxn modelId="{2C342D17-E286-40C0-B02D-BEA885375BB7}" type="presParOf" srcId="{64A9629E-4386-4B0A-A75D-24EC2D3514D2}" destId="{788552AC-DED7-4C1E-B271-2C932E18902D}" srcOrd="7" destOrd="0" presId="urn:microsoft.com/office/officeart/2008/layout/LinedList"/>
    <dgm:cxn modelId="{74DA57B0-3EF7-4D41-B5B0-6EFE9590737C}" type="presParOf" srcId="{788552AC-DED7-4C1E-B271-2C932E18902D}" destId="{B018A8D4-4FFE-44AD-99D2-2D0779C0E754}" srcOrd="0" destOrd="0" presId="urn:microsoft.com/office/officeart/2008/layout/LinedList"/>
    <dgm:cxn modelId="{9A5AADF7-B522-44CA-9B56-7338ADB73801}" type="presParOf" srcId="{788552AC-DED7-4C1E-B271-2C932E18902D}" destId="{8BB56284-F7E6-4FE2-ABA8-963AF2C09F89}" srcOrd="1" destOrd="0" presId="urn:microsoft.com/office/officeart/2008/layout/LinedList"/>
    <dgm:cxn modelId="{A7C93DDC-CDB9-4909-BBED-3910FC8D1601}" type="presParOf" srcId="{64A9629E-4386-4B0A-A75D-24EC2D3514D2}" destId="{A9E2EAF8-8D3F-4046-B3F8-BD4256ECA800}" srcOrd="8" destOrd="0" presId="urn:microsoft.com/office/officeart/2008/layout/LinedList"/>
    <dgm:cxn modelId="{8FCB7EF8-4E9B-4674-A47E-0F69E03DE468}" type="presParOf" srcId="{64A9629E-4386-4B0A-A75D-24EC2D3514D2}" destId="{A60E4022-5915-4625-87BE-38F154494581}" srcOrd="9" destOrd="0" presId="urn:microsoft.com/office/officeart/2008/layout/LinedList"/>
    <dgm:cxn modelId="{F4B860CD-6500-49AB-8A98-AA39C6F8C0E3}" type="presParOf" srcId="{A60E4022-5915-4625-87BE-38F154494581}" destId="{DE74161A-E6FC-48CB-A7AF-9601207C74C0}" srcOrd="0" destOrd="0" presId="urn:microsoft.com/office/officeart/2008/layout/LinedList"/>
    <dgm:cxn modelId="{21958654-E365-4625-BFBD-2F3D730F811B}" type="presParOf" srcId="{A60E4022-5915-4625-87BE-38F154494581}" destId="{447285C6-E6C9-4A77-8DD8-C030A28199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1160AD-E637-465E-8C41-E50CA781A16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26716D-5E9C-4AB3-99AA-43243935F36F}">
      <dgm:prSet/>
      <dgm:spPr/>
      <dgm:t>
        <a:bodyPr/>
        <a:lstStyle/>
        <a:p>
          <a:r>
            <a:rPr lang="el-GR"/>
            <a:t>• Χρήση Storage Account v2 με hot tiers.</a:t>
          </a:r>
          <a:endParaRPr lang="en-US"/>
        </a:p>
      </dgm:t>
    </dgm:pt>
    <dgm:pt modelId="{2486E41F-0E15-472B-9F73-D81400357024}" type="parTrans" cxnId="{5416848A-A888-4FF9-8501-2423EB4DF052}">
      <dgm:prSet/>
      <dgm:spPr/>
      <dgm:t>
        <a:bodyPr/>
        <a:lstStyle/>
        <a:p>
          <a:endParaRPr lang="en-US"/>
        </a:p>
      </dgm:t>
    </dgm:pt>
    <dgm:pt modelId="{C0B8BCC3-A0A7-4838-B74C-41091EFC9939}" type="sibTrans" cxnId="{5416848A-A888-4FF9-8501-2423EB4DF052}">
      <dgm:prSet/>
      <dgm:spPr/>
      <dgm:t>
        <a:bodyPr/>
        <a:lstStyle/>
        <a:p>
          <a:endParaRPr lang="en-US"/>
        </a:p>
      </dgm:t>
    </dgm:pt>
    <dgm:pt modelId="{3D7040AB-D112-4FE1-830C-16B1E5D80217}">
      <dgm:prSet/>
      <dgm:spPr/>
      <dgm:t>
        <a:bodyPr/>
        <a:lstStyle/>
        <a:p>
          <a:r>
            <a:rPr lang="el-GR"/>
            <a:t>• Δημιουργία containers για έγγραφα, εικόνες και backups.</a:t>
          </a:r>
          <a:endParaRPr lang="en-US"/>
        </a:p>
      </dgm:t>
    </dgm:pt>
    <dgm:pt modelId="{CB61BCD4-B5A9-4419-9957-98C0279D0F0D}" type="parTrans" cxnId="{4C35FB32-AD92-4526-9CC4-0D35A95937B2}">
      <dgm:prSet/>
      <dgm:spPr/>
      <dgm:t>
        <a:bodyPr/>
        <a:lstStyle/>
        <a:p>
          <a:endParaRPr lang="en-US"/>
        </a:p>
      </dgm:t>
    </dgm:pt>
    <dgm:pt modelId="{2225F973-CADA-46DB-839C-16FE7977F8E4}" type="sibTrans" cxnId="{4C35FB32-AD92-4526-9CC4-0D35A95937B2}">
      <dgm:prSet/>
      <dgm:spPr/>
      <dgm:t>
        <a:bodyPr/>
        <a:lstStyle/>
        <a:p>
          <a:endParaRPr lang="en-US"/>
        </a:p>
      </dgm:t>
    </dgm:pt>
    <dgm:pt modelId="{08C9C735-776A-458B-91E7-6DC185A0834B}">
      <dgm:prSet/>
      <dgm:spPr/>
      <dgm:t>
        <a:bodyPr/>
        <a:lstStyle/>
        <a:p>
          <a:r>
            <a:rPr lang="el-GR"/>
            <a:t>• Ασφάλεια μέσω encryption και private access keys.</a:t>
          </a:r>
          <a:endParaRPr lang="en-US"/>
        </a:p>
      </dgm:t>
    </dgm:pt>
    <dgm:pt modelId="{1D3B559B-FA8F-448D-8200-AAD9EB4A0951}" type="parTrans" cxnId="{0A1EB790-8F34-4D06-B938-6FF33EE038F2}">
      <dgm:prSet/>
      <dgm:spPr/>
      <dgm:t>
        <a:bodyPr/>
        <a:lstStyle/>
        <a:p>
          <a:endParaRPr lang="en-US"/>
        </a:p>
      </dgm:t>
    </dgm:pt>
    <dgm:pt modelId="{1D6EEEDA-F178-46CB-B4FA-FEC18120F1C7}" type="sibTrans" cxnId="{0A1EB790-8F34-4D06-B938-6FF33EE038F2}">
      <dgm:prSet/>
      <dgm:spPr/>
      <dgm:t>
        <a:bodyPr/>
        <a:lstStyle/>
        <a:p>
          <a:endParaRPr lang="en-US"/>
        </a:p>
      </dgm:t>
    </dgm:pt>
    <dgm:pt modelId="{E4FFD510-2527-48DA-A9D8-DE6E4ED3D6FC}">
      <dgm:prSet/>
      <dgm:spPr/>
      <dgm:t>
        <a:bodyPr/>
        <a:lstStyle/>
        <a:p>
          <a:r>
            <a:rPr lang="el-GR"/>
            <a:t>• Όλα τα δεδομένα κρυπτογραφούνται at rest.</a:t>
          </a:r>
          <a:endParaRPr lang="en-US"/>
        </a:p>
      </dgm:t>
    </dgm:pt>
    <dgm:pt modelId="{59FFF8B6-3047-44D6-8A1D-0AEA9BE5AE99}" type="parTrans" cxnId="{16076AE9-FDC7-48F1-ADC6-F9EFD7AB280F}">
      <dgm:prSet/>
      <dgm:spPr/>
      <dgm:t>
        <a:bodyPr/>
        <a:lstStyle/>
        <a:p>
          <a:endParaRPr lang="en-US"/>
        </a:p>
      </dgm:t>
    </dgm:pt>
    <dgm:pt modelId="{143D3A2B-D692-485C-8DAF-D604AE854778}" type="sibTrans" cxnId="{16076AE9-FDC7-48F1-ADC6-F9EFD7AB280F}">
      <dgm:prSet/>
      <dgm:spPr/>
      <dgm:t>
        <a:bodyPr/>
        <a:lstStyle/>
        <a:p>
          <a:endParaRPr lang="en-US"/>
        </a:p>
      </dgm:t>
    </dgm:pt>
    <dgm:pt modelId="{9B6F1CA4-D4B9-44EC-9530-E3FF15D0AE5E}">
      <dgm:prSet/>
      <dgm:spPr/>
      <dgm:t>
        <a:bodyPr/>
        <a:lstStyle/>
        <a:p>
          <a:r>
            <a:rPr lang="el-GR"/>
            <a:t>• Ημερήσια αντίγραφα ασφαλείας σε Blob και SQL.</a:t>
          </a:r>
          <a:endParaRPr lang="en-US"/>
        </a:p>
      </dgm:t>
    </dgm:pt>
    <dgm:pt modelId="{5F19C062-8BB6-44FF-8D42-45604102AB14}" type="parTrans" cxnId="{7189C181-00F7-4795-86CE-416F9AC80473}">
      <dgm:prSet/>
      <dgm:spPr/>
      <dgm:t>
        <a:bodyPr/>
        <a:lstStyle/>
        <a:p>
          <a:endParaRPr lang="en-US"/>
        </a:p>
      </dgm:t>
    </dgm:pt>
    <dgm:pt modelId="{745E9494-FDBB-47BA-AC76-A8664C158E0C}" type="sibTrans" cxnId="{7189C181-00F7-4795-86CE-416F9AC80473}">
      <dgm:prSet/>
      <dgm:spPr/>
      <dgm:t>
        <a:bodyPr/>
        <a:lstStyle/>
        <a:p>
          <a:endParaRPr lang="en-US"/>
        </a:p>
      </dgm:t>
    </dgm:pt>
    <dgm:pt modelId="{6BE8D4D0-40CF-4755-80AB-094CF9A9D868}">
      <dgm:prSet/>
      <dgm:spPr/>
      <dgm:t>
        <a:bodyPr/>
        <a:lstStyle/>
        <a:p>
          <a:r>
            <a:rPr lang="el-GR"/>
            <a:t>• Καταγραφή ενεργειών για 90 ημέρες (Log Analytics).</a:t>
          </a:r>
          <a:endParaRPr lang="en-US"/>
        </a:p>
      </dgm:t>
    </dgm:pt>
    <dgm:pt modelId="{52090EC5-2967-438E-A035-923E1E4C5A83}" type="parTrans" cxnId="{25695A5C-2073-450B-8BE6-549493793664}">
      <dgm:prSet/>
      <dgm:spPr/>
      <dgm:t>
        <a:bodyPr/>
        <a:lstStyle/>
        <a:p>
          <a:endParaRPr lang="en-US"/>
        </a:p>
      </dgm:t>
    </dgm:pt>
    <dgm:pt modelId="{366B71DC-A7C5-4F63-9296-C9611C6403EC}" type="sibTrans" cxnId="{25695A5C-2073-450B-8BE6-549493793664}">
      <dgm:prSet/>
      <dgm:spPr/>
      <dgm:t>
        <a:bodyPr/>
        <a:lstStyle/>
        <a:p>
          <a:endParaRPr lang="en-US"/>
        </a:p>
      </dgm:t>
    </dgm:pt>
    <dgm:pt modelId="{4A7EA78A-4648-4FC8-AA91-8DE2491DA2FD}">
      <dgm:prSet/>
      <dgm:spPr/>
      <dgm:t>
        <a:bodyPr/>
        <a:lstStyle/>
        <a:p>
          <a:r>
            <a:rPr lang="el-GR"/>
            <a:t>• Συμμόρφωση με GDPR και ISO 27001.</a:t>
          </a:r>
          <a:endParaRPr lang="en-US"/>
        </a:p>
      </dgm:t>
    </dgm:pt>
    <dgm:pt modelId="{98AC0339-6E04-4F83-87C2-15279233E059}" type="parTrans" cxnId="{2A9F688A-1D1B-430B-9830-F102485BECA3}">
      <dgm:prSet/>
      <dgm:spPr/>
      <dgm:t>
        <a:bodyPr/>
        <a:lstStyle/>
        <a:p>
          <a:endParaRPr lang="en-US"/>
        </a:p>
      </dgm:t>
    </dgm:pt>
    <dgm:pt modelId="{BAAD8882-C815-4985-9B25-9E4692E1AA06}" type="sibTrans" cxnId="{2A9F688A-1D1B-430B-9830-F102485BECA3}">
      <dgm:prSet/>
      <dgm:spPr/>
      <dgm:t>
        <a:bodyPr/>
        <a:lstStyle/>
        <a:p>
          <a:endParaRPr lang="en-US"/>
        </a:p>
      </dgm:t>
    </dgm:pt>
    <dgm:pt modelId="{65E41D09-CDD5-49F3-B217-A0A4CD35B8E1}" type="pres">
      <dgm:prSet presAssocID="{391160AD-E637-465E-8C41-E50CA781A167}" presName="Name0" presStyleCnt="0">
        <dgm:presLayoutVars>
          <dgm:dir/>
          <dgm:resizeHandles val="exact"/>
        </dgm:presLayoutVars>
      </dgm:prSet>
      <dgm:spPr/>
    </dgm:pt>
    <dgm:pt modelId="{5E2B7BF9-1345-4490-9418-2FC66F8005AD}" type="pres">
      <dgm:prSet presAssocID="{F026716D-5E9C-4AB3-99AA-43243935F36F}" presName="node" presStyleLbl="node1" presStyleIdx="0" presStyleCnt="7">
        <dgm:presLayoutVars>
          <dgm:bulletEnabled val="1"/>
        </dgm:presLayoutVars>
      </dgm:prSet>
      <dgm:spPr/>
    </dgm:pt>
    <dgm:pt modelId="{DA500DF9-FCA7-4051-955D-2F3B6727EDB2}" type="pres">
      <dgm:prSet presAssocID="{C0B8BCC3-A0A7-4838-B74C-41091EFC9939}" presName="sibTrans" presStyleLbl="sibTrans1D1" presStyleIdx="0" presStyleCnt="6"/>
      <dgm:spPr/>
    </dgm:pt>
    <dgm:pt modelId="{2AD794AC-9515-4724-B6AF-15C025DCB48B}" type="pres">
      <dgm:prSet presAssocID="{C0B8BCC3-A0A7-4838-B74C-41091EFC9939}" presName="connectorText" presStyleLbl="sibTrans1D1" presStyleIdx="0" presStyleCnt="6"/>
      <dgm:spPr/>
    </dgm:pt>
    <dgm:pt modelId="{40732A60-4DEE-4B5C-808E-74EEDFCD2810}" type="pres">
      <dgm:prSet presAssocID="{3D7040AB-D112-4FE1-830C-16B1E5D80217}" presName="node" presStyleLbl="node1" presStyleIdx="1" presStyleCnt="7">
        <dgm:presLayoutVars>
          <dgm:bulletEnabled val="1"/>
        </dgm:presLayoutVars>
      </dgm:prSet>
      <dgm:spPr/>
    </dgm:pt>
    <dgm:pt modelId="{74547253-1A62-4ABF-A3D5-30382ECBE0C0}" type="pres">
      <dgm:prSet presAssocID="{2225F973-CADA-46DB-839C-16FE7977F8E4}" presName="sibTrans" presStyleLbl="sibTrans1D1" presStyleIdx="1" presStyleCnt="6"/>
      <dgm:spPr/>
    </dgm:pt>
    <dgm:pt modelId="{629DA268-CA91-46A7-8B68-A93DD36BFCF9}" type="pres">
      <dgm:prSet presAssocID="{2225F973-CADA-46DB-839C-16FE7977F8E4}" presName="connectorText" presStyleLbl="sibTrans1D1" presStyleIdx="1" presStyleCnt="6"/>
      <dgm:spPr/>
    </dgm:pt>
    <dgm:pt modelId="{850C80D5-A879-4BA4-AB55-9FEF689802AE}" type="pres">
      <dgm:prSet presAssocID="{08C9C735-776A-458B-91E7-6DC185A0834B}" presName="node" presStyleLbl="node1" presStyleIdx="2" presStyleCnt="7">
        <dgm:presLayoutVars>
          <dgm:bulletEnabled val="1"/>
        </dgm:presLayoutVars>
      </dgm:prSet>
      <dgm:spPr/>
    </dgm:pt>
    <dgm:pt modelId="{6C52EC01-BFCE-4DBF-B270-3F602FCAAC97}" type="pres">
      <dgm:prSet presAssocID="{1D6EEEDA-F178-46CB-B4FA-FEC18120F1C7}" presName="sibTrans" presStyleLbl="sibTrans1D1" presStyleIdx="2" presStyleCnt="6"/>
      <dgm:spPr/>
    </dgm:pt>
    <dgm:pt modelId="{D82F234C-3117-4F0A-8C93-6814A33BEEB0}" type="pres">
      <dgm:prSet presAssocID="{1D6EEEDA-F178-46CB-B4FA-FEC18120F1C7}" presName="connectorText" presStyleLbl="sibTrans1D1" presStyleIdx="2" presStyleCnt="6"/>
      <dgm:spPr/>
    </dgm:pt>
    <dgm:pt modelId="{921F5572-9617-4BB2-9343-C2D8D81D54F6}" type="pres">
      <dgm:prSet presAssocID="{E4FFD510-2527-48DA-A9D8-DE6E4ED3D6FC}" presName="node" presStyleLbl="node1" presStyleIdx="3" presStyleCnt="7">
        <dgm:presLayoutVars>
          <dgm:bulletEnabled val="1"/>
        </dgm:presLayoutVars>
      </dgm:prSet>
      <dgm:spPr/>
    </dgm:pt>
    <dgm:pt modelId="{E225B255-6655-4CAA-A981-00B1B2E9259A}" type="pres">
      <dgm:prSet presAssocID="{143D3A2B-D692-485C-8DAF-D604AE854778}" presName="sibTrans" presStyleLbl="sibTrans1D1" presStyleIdx="3" presStyleCnt="6"/>
      <dgm:spPr/>
    </dgm:pt>
    <dgm:pt modelId="{E6E3C2DC-21EF-4BE0-A62E-AF2826F4B848}" type="pres">
      <dgm:prSet presAssocID="{143D3A2B-D692-485C-8DAF-D604AE854778}" presName="connectorText" presStyleLbl="sibTrans1D1" presStyleIdx="3" presStyleCnt="6"/>
      <dgm:spPr/>
    </dgm:pt>
    <dgm:pt modelId="{58EFA4E1-2311-4826-8C3C-9B9D691966DF}" type="pres">
      <dgm:prSet presAssocID="{9B6F1CA4-D4B9-44EC-9530-E3FF15D0AE5E}" presName="node" presStyleLbl="node1" presStyleIdx="4" presStyleCnt="7">
        <dgm:presLayoutVars>
          <dgm:bulletEnabled val="1"/>
        </dgm:presLayoutVars>
      </dgm:prSet>
      <dgm:spPr/>
    </dgm:pt>
    <dgm:pt modelId="{EB9D88D5-9081-4E61-B9B4-9D0C0BC2B7B9}" type="pres">
      <dgm:prSet presAssocID="{745E9494-FDBB-47BA-AC76-A8664C158E0C}" presName="sibTrans" presStyleLbl="sibTrans1D1" presStyleIdx="4" presStyleCnt="6"/>
      <dgm:spPr/>
    </dgm:pt>
    <dgm:pt modelId="{BDDF3542-E09A-4836-989B-03FEE41AEB44}" type="pres">
      <dgm:prSet presAssocID="{745E9494-FDBB-47BA-AC76-A8664C158E0C}" presName="connectorText" presStyleLbl="sibTrans1D1" presStyleIdx="4" presStyleCnt="6"/>
      <dgm:spPr/>
    </dgm:pt>
    <dgm:pt modelId="{BEA6F549-7209-44D9-9E62-3812FFF48BAF}" type="pres">
      <dgm:prSet presAssocID="{6BE8D4D0-40CF-4755-80AB-094CF9A9D868}" presName="node" presStyleLbl="node1" presStyleIdx="5" presStyleCnt="7">
        <dgm:presLayoutVars>
          <dgm:bulletEnabled val="1"/>
        </dgm:presLayoutVars>
      </dgm:prSet>
      <dgm:spPr/>
    </dgm:pt>
    <dgm:pt modelId="{EE7AB357-7544-4EC6-A78E-4727A0929410}" type="pres">
      <dgm:prSet presAssocID="{366B71DC-A7C5-4F63-9296-C9611C6403EC}" presName="sibTrans" presStyleLbl="sibTrans1D1" presStyleIdx="5" presStyleCnt="6"/>
      <dgm:spPr/>
    </dgm:pt>
    <dgm:pt modelId="{00E182A4-F32F-4125-9F29-3C78CCF7D92C}" type="pres">
      <dgm:prSet presAssocID="{366B71DC-A7C5-4F63-9296-C9611C6403EC}" presName="connectorText" presStyleLbl="sibTrans1D1" presStyleIdx="5" presStyleCnt="6"/>
      <dgm:spPr/>
    </dgm:pt>
    <dgm:pt modelId="{341A2C8F-A08D-439B-8626-9DC378853A71}" type="pres">
      <dgm:prSet presAssocID="{4A7EA78A-4648-4FC8-AA91-8DE2491DA2FD}" presName="node" presStyleLbl="node1" presStyleIdx="6" presStyleCnt="7">
        <dgm:presLayoutVars>
          <dgm:bulletEnabled val="1"/>
        </dgm:presLayoutVars>
      </dgm:prSet>
      <dgm:spPr/>
    </dgm:pt>
  </dgm:ptLst>
  <dgm:cxnLst>
    <dgm:cxn modelId="{B7D83C01-D5DF-4713-A34E-5C5F67B2A2BC}" type="presOf" srcId="{391160AD-E637-465E-8C41-E50CA781A167}" destId="{65E41D09-CDD5-49F3-B217-A0A4CD35B8E1}" srcOrd="0" destOrd="0" presId="urn:microsoft.com/office/officeart/2016/7/layout/RepeatingBendingProcessNew"/>
    <dgm:cxn modelId="{0F55121E-9852-4D5C-9C9D-724975050541}" type="presOf" srcId="{366B71DC-A7C5-4F63-9296-C9611C6403EC}" destId="{00E182A4-F32F-4125-9F29-3C78CCF7D92C}" srcOrd="1" destOrd="0" presId="urn:microsoft.com/office/officeart/2016/7/layout/RepeatingBendingProcessNew"/>
    <dgm:cxn modelId="{A8961E20-8F5B-4216-ABA5-624905226BAA}" type="presOf" srcId="{E4FFD510-2527-48DA-A9D8-DE6E4ED3D6FC}" destId="{921F5572-9617-4BB2-9343-C2D8D81D54F6}" srcOrd="0" destOrd="0" presId="urn:microsoft.com/office/officeart/2016/7/layout/RepeatingBendingProcessNew"/>
    <dgm:cxn modelId="{BB329E28-37D3-48C1-B6C3-66D521808FC6}" type="presOf" srcId="{143D3A2B-D692-485C-8DAF-D604AE854778}" destId="{E6E3C2DC-21EF-4BE0-A62E-AF2826F4B848}" srcOrd="1" destOrd="0" presId="urn:microsoft.com/office/officeart/2016/7/layout/RepeatingBendingProcessNew"/>
    <dgm:cxn modelId="{BB976F2B-9743-46EA-A014-67CBC0CE14A4}" type="presOf" srcId="{2225F973-CADA-46DB-839C-16FE7977F8E4}" destId="{74547253-1A62-4ABF-A3D5-30382ECBE0C0}" srcOrd="0" destOrd="0" presId="urn:microsoft.com/office/officeart/2016/7/layout/RepeatingBendingProcessNew"/>
    <dgm:cxn modelId="{4C35FB32-AD92-4526-9CC4-0D35A95937B2}" srcId="{391160AD-E637-465E-8C41-E50CA781A167}" destId="{3D7040AB-D112-4FE1-830C-16B1E5D80217}" srcOrd="1" destOrd="0" parTransId="{CB61BCD4-B5A9-4419-9957-98C0279D0F0D}" sibTransId="{2225F973-CADA-46DB-839C-16FE7977F8E4}"/>
    <dgm:cxn modelId="{B0543934-6AEE-4D40-B4A6-7CDCD2700F53}" type="presOf" srcId="{2225F973-CADA-46DB-839C-16FE7977F8E4}" destId="{629DA268-CA91-46A7-8B68-A93DD36BFCF9}" srcOrd="1" destOrd="0" presId="urn:microsoft.com/office/officeart/2016/7/layout/RepeatingBendingProcessNew"/>
    <dgm:cxn modelId="{25695A5C-2073-450B-8BE6-549493793664}" srcId="{391160AD-E637-465E-8C41-E50CA781A167}" destId="{6BE8D4D0-40CF-4755-80AB-094CF9A9D868}" srcOrd="5" destOrd="0" parTransId="{52090EC5-2967-438E-A035-923E1E4C5A83}" sibTransId="{366B71DC-A7C5-4F63-9296-C9611C6403EC}"/>
    <dgm:cxn modelId="{20056663-993C-457E-8747-B34FFEEE9491}" type="presOf" srcId="{08C9C735-776A-458B-91E7-6DC185A0834B}" destId="{850C80D5-A879-4BA4-AB55-9FEF689802AE}" srcOrd="0" destOrd="0" presId="urn:microsoft.com/office/officeart/2016/7/layout/RepeatingBendingProcessNew"/>
    <dgm:cxn modelId="{73924B4B-F82C-4E8D-8153-E33B07B98A8C}" type="presOf" srcId="{143D3A2B-D692-485C-8DAF-D604AE854778}" destId="{E225B255-6655-4CAA-A981-00B1B2E9259A}" srcOrd="0" destOrd="0" presId="urn:microsoft.com/office/officeart/2016/7/layout/RepeatingBendingProcessNew"/>
    <dgm:cxn modelId="{4934127D-18B7-48FA-8F02-DEA5B6FD1B7B}" type="presOf" srcId="{6BE8D4D0-40CF-4755-80AB-094CF9A9D868}" destId="{BEA6F549-7209-44D9-9E62-3812FFF48BAF}" srcOrd="0" destOrd="0" presId="urn:microsoft.com/office/officeart/2016/7/layout/RepeatingBendingProcessNew"/>
    <dgm:cxn modelId="{7189C181-00F7-4795-86CE-416F9AC80473}" srcId="{391160AD-E637-465E-8C41-E50CA781A167}" destId="{9B6F1CA4-D4B9-44EC-9530-E3FF15D0AE5E}" srcOrd="4" destOrd="0" parTransId="{5F19C062-8BB6-44FF-8D42-45604102AB14}" sibTransId="{745E9494-FDBB-47BA-AC76-A8664C158E0C}"/>
    <dgm:cxn modelId="{016A9085-55AC-4CAF-852A-3BA420FB867E}" type="presOf" srcId="{C0B8BCC3-A0A7-4838-B74C-41091EFC9939}" destId="{2AD794AC-9515-4724-B6AF-15C025DCB48B}" srcOrd="1" destOrd="0" presId="urn:microsoft.com/office/officeart/2016/7/layout/RepeatingBendingProcessNew"/>
    <dgm:cxn modelId="{A6812886-AD1F-4BF9-898E-04FAC3935AFB}" type="presOf" srcId="{3D7040AB-D112-4FE1-830C-16B1E5D80217}" destId="{40732A60-4DEE-4B5C-808E-74EEDFCD2810}" srcOrd="0" destOrd="0" presId="urn:microsoft.com/office/officeart/2016/7/layout/RepeatingBendingProcessNew"/>
    <dgm:cxn modelId="{2A9F688A-1D1B-430B-9830-F102485BECA3}" srcId="{391160AD-E637-465E-8C41-E50CA781A167}" destId="{4A7EA78A-4648-4FC8-AA91-8DE2491DA2FD}" srcOrd="6" destOrd="0" parTransId="{98AC0339-6E04-4F83-87C2-15279233E059}" sibTransId="{BAAD8882-C815-4985-9B25-9E4692E1AA06}"/>
    <dgm:cxn modelId="{5416848A-A888-4FF9-8501-2423EB4DF052}" srcId="{391160AD-E637-465E-8C41-E50CA781A167}" destId="{F026716D-5E9C-4AB3-99AA-43243935F36F}" srcOrd="0" destOrd="0" parTransId="{2486E41F-0E15-472B-9F73-D81400357024}" sibTransId="{C0B8BCC3-A0A7-4838-B74C-41091EFC9939}"/>
    <dgm:cxn modelId="{0A1EB790-8F34-4D06-B938-6FF33EE038F2}" srcId="{391160AD-E637-465E-8C41-E50CA781A167}" destId="{08C9C735-776A-458B-91E7-6DC185A0834B}" srcOrd="2" destOrd="0" parTransId="{1D3B559B-FA8F-448D-8200-AAD9EB4A0951}" sibTransId="{1D6EEEDA-F178-46CB-B4FA-FEC18120F1C7}"/>
    <dgm:cxn modelId="{19017F93-CCDB-491F-AF06-6D9EFCA6193D}" type="presOf" srcId="{C0B8BCC3-A0A7-4838-B74C-41091EFC9939}" destId="{DA500DF9-FCA7-4051-955D-2F3B6727EDB2}" srcOrd="0" destOrd="0" presId="urn:microsoft.com/office/officeart/2016/7/layout/RepeatingBendingProcessNew"/>
    <dgm:cxn modelId="{508D4895-C717-46A1-8047-754EAB9B54B4}" type="presOf" srcId="{366B71DC-A7C5-4F63-9296-C9611C6403EC}" destId="{EE7AB357-7544-4EC6-A78E-4727A0929410}" srcOrd="0" destOrd="0" presId="urn:microsoft.com/office/officeart/2016/7/layout/RepeatingBendingProcessNew"/>
    <dgm:cxn modelId="{103768AF-4AED-42EC-B910-8C18ED2C557D}" type="presOf" srcId="{745E9494-FDBB-47BA-AC76-A8664C158E0C}" destId="{BDDF3542-E09A-4836-989B-03FEE41AEB44}" srcOrd="1" destOrd="0" presId="urn:microsoft.com/office/officeart/2016/7/layout/RepeatingBendingProcessNew"/>
    <dgm:cxn modelId="{07D405B6-19BE-4503-8A70-AFD05BB9E230}" type="presOf" srcId="{1D6EEEDA-F178-46CB-B4FA-FEC18120F1C7}" destId="{6C52EC01-BFCE-4DBF-B270-3F602FCAAC97}" srcOrd="0" destOrd="0" presId="urn:microsoft.com/office/officeart/2016/7/layout/RepeatingBendingProcessNew"/>
    <dgm:cxn modelId="{8543C4BE-129C-4172-AE68-8D94CA08D3B8}" type="presOf" srcId="{F026716D-5E9C-4AB3-99AA-43243935F36F}" destId="{5E2B7BF9-1345-4490-9418-2FC66F8005AD}" srcOrd="0" destOrd="0" presId="urn:microsoft.com/office/officeart/2016/7/layout/RepeatingBendingProcessNew"/>
    <dgm:cxn modelId="{139F74C6-DA34-4420-9409-AF7707D21D23}" type="presOf" srcId="{9B6F1CA4-D4B9-44EC-9530-E3FF15D0AE5E}" destId="{58EFA4E1-2311-4826-8C3C-9B9D691966DF}" srcOrd="0" destOrd="0" presId="urn:microsoft.com/office/officeart/2016/7/layout/RepeatingBendingProcessNew"/>
    <dgm:cxn modelId="{682BEDDB-B978-4493-9F77-90D8C863EC46}" type="presOf" srcId="{4A7EA78A-4648-4FC8-AA91-8DE2491DA2FD}" destId="{341A2C8F-A08D-439B-8626-9DC378853A71}" srcOrd="0" destOrd="0" presId="urn:microsoft.com/office/officeart/2016/7/layout/RepeatingBendingProcessNew"/>
    <dgm:cxn modelId="{C5C976DD-2BA9-4FD3-827C-66C6FDF72487}" type="presOf" srcId="{745E9494-FDBB-47BA-AC76-A8664C158E0C}" destId="{EB9D88D5-9081-4E61-B9B4-9D0C0BC2B7B9}" srcOrd="0" destOrd="0" presId="urn:microsoft.com/office/officeart/2016/7/layout/RepeatingBendingProcessNew"/>
    <dgm:cxn modelId="{16076AE9-FDC7-48F1-ADC6-F9EFD7AB280F}" srcId="{391160AD-E637-465E-8C41-E50CA781A167}" destId="{E4FFD510-2527-48DA-A9D8-DE6E4ED3D6FC}" srcOrd="3" destOrd="0" parTransId="{59FFF8B6-3047-44D6-8A1D-0AEA9BE5AE99}" sibTransId="{143D3A2B-D692-485C-8DAF-D604AE854778}"/>
    <dgm:cxn modelId="{60B653F9-A77A-4AC0-BD2C-354C69FB2B96}" type="presOf" srcId="{1D6EEEDA-F178-46CB-B4FA-FEC18120F1C7}" destId="{D82F234C-3117-4F0A-8C93-6814A33BEEB0}" srcOrd="1" destOrd="0" presId="urn:microsoft.com/office/officeart/2016/7/layout/RepeatingBendingProcessNew"/>
    <dgm:cxn modelId="{A17F1692-590F-4498-B218-8E488731B307}" type="presParOf" srcId="{65E41D09-CDD5-49F3-B217-A0A4CD35B8E1}" destId="{5E2B7BF9-1345-4490-9418-2FC66F8005AD}" srcOrd="0" destOrd="0" presId="urn:microsoft.com/office/officeart/2016/7/layout/RepeatingBendingProcessNew"/>
    <dgm:cxn modelId="{833FBBC0-4D79-4096-A485-DC1CF04C4B17}" type="presParOf" srcId="{65E41D09-CDD5-49F3-B217-A0A4CD35B8E1}" destId="{DA500DF9-FCA7-4051-955D-2F3B6727EDB2}" srcOrd="1" destOrd="0" presId="urn:microsoft.com/office/officeart/2016/7/layout/RepeatingBendingProcessNew"/>
    <dgm:cxn modelId="{6B41C224-7D1B-44B4-A476-A803F9387F1C}" type="presParOf" srcId="{DA500DF9-FCA7-4051-955D-2F3B6727EDB2}" destId="{2AD794AC-9515-4724-B6AF-15C025DCB48B}" srcOrd="0" destOrd="0" presId="urn:microsoft.com/office/officeart/2016/7/layout/RepeatingBendingProcessNew"/>
    <dgm:cxn modelId="{0C249379-8668-4381-9FD0-025E9939DD6D}" type="presParOf" srcId="{65E41D09-CDD5-49F3-B217-A0A4CD35B8E1}" destId="{40732A60-4DEE-4B5C-808E-74EEDFCD2810}" srcOrd="2" destOrd="0" presId="urn:microsoft.com/office/officeart/2016/7/layout/RepeatingBendingProcessNew"/>
    <dgm:cxn modelId="{425F99F3-7E5E-44C5-B3A9-4B47E93E785E}" type="presParOf" srcId="{65E41D09-CDD5-49F3-B217-A0A4CD35B8E1}" destId="{74547253-1A62-4ABF-A3D5-30382ECBE0C0}" srcOrd="3" destOrd="0" presId="urn:microsoft.com/office/officeart/2016/7/layout/RepeatingBendingProcessNew"/>
    <dgm:cxn modelId="{5A291AB5-0900-4CAB-9A95-BA7AAE3983F8}" type="presParOf" srcId="{74547253-1A62-4ABF-A3D5-30382ECBE0C0}" destId="{629DA268-CA91-46A7-8B68-A93DD36BFCF9}" srcOrd="0" destOrd="0" presId="urn:microsoft.com/office/officeart/2016/7/layout/RepeatingBendingProcessNew"/>
    <dgm:cxn modelId="{7BABF9B2-DE31-4753-96AF-F82464E7B1E8}" type="presParOf" srcId="{65E41D09-CDD5-49F3-B217-A0A4CD35B8E1}" destId="{850C80D5-A879-4BA4-AB55-9FEF689802AE}" srcOrd="4" destOrd="0" presId="urn:microsoft.com/office/officeart/2016/7/layout/RepeatingBendingProcessNew"/>
    <dgm:cxn modelId="{BDC4F5A2-24F1-4389-A3D9-7E928B79FDD6}" type="presParOf" srcId="{65E41D09-CDD5-49F3-B217-A0A4CD35B8E1}" destId="{6C52EC01-BFCE-4DBF-B270-3F602FCAAC97}" srcOrd="5" destOrd="0" presId="urn:microsoft.com/office/officeart/2016/7/layout/RepeatingBendingProcessNew"/>
    <dgm:cxn modelId="{FC0194CE-6805-42A3-ACB9-157BC0710AAC}" type="presParOf" srcId="{6C52EC01-BFCE-4DBF-B270-3F602FCAAC97}" destId="{D82F234C-3117-4F0A-8C93-6814A33BEEB0}" srcOrd="0" destOrd="0" presId="urn:microsoft.com/office/officeart/2016/7/layout/RepeatingBendingProcessNew"/>
    <dgm:cxn modelId="{214BB179-5B72-4780-8DF5-EB433D3D1A55}" type="presParOf" srcId="{65E41D09-CDD5-49F3-B217-A0A4CD35B8E1}" destId="{921F5572-9617-4BB2-9343-C2D8D81D54F6}" srcOrd="6" destOrd="0" presId="urn:microsoft.com/office/officeart/2016/7/layout/RepeatingBendingProcessNew"/>
    <dgm:cxn modelId="{4EAA228C-F644-4F9C-BD54-E87B54B8C75F}" type="presParOf" srcId="{65E41D09-CDD5-49F3-B217-A0A4CD35B8E1}" destId="{E225B255-6655-4CAA-A981-00B1B2E9259A}" srcOrd="7" destOrd="0" presId="urn:microsoft.com/office/officeart/2016/7/layout/RepeatingBendingProcessNew"/>
    <dgm:cxn modelId="{191E0005-3C0B-4827-BA5C-0ED1A64F6A45}" type="presParOf" srcId="{E225B255-6655-4CAA-A981-00B1B2E9259A}" destId="{E6E3C2DC-21EF-4BE0-A62E-AF2826F4B848}" srcOrd="0" destOrd="0" presId="urn:microsoft.com/office/officeart/2016/7/layout/RepeatingBendingProcessNew"/>
    <dgm:cxn modelId="{39A18240-DC13-4157-970D-503875C890DF}" type="presParOf" srcId="{65E41D09-CDD5-49F3-B217-A0A4CD35B8E1}" destId="{58EFA4E1-2311-4826-8C3C-9B9D691966DF}" srcOrd="8" destOrd="0" presId="urn:microsoft.com/office/officeart/2016/7/layout/RepeatingBendingProcessNew"/>
    <dgm:cxn modelId="{459B505B-BA13-4F8F-85D0-DA9300EA5586}" type="presParOf" srcId="{65E41D09-CDD5-49F3-B217-A0A4CD35B8E1}" destId="{EB9D88D5-9081-4E61-B9B4-9D0C0BC2B7B9}" srcOrd="9" destOrd="0" presId="urn:microsoft.com/office/officeart/2016/7/layout/RepeatingBendingProcessNew"/>
    <dgm:cxn modelId="{CAFE0CD3-D4D1-48EC-AA08-52198AFA38AB}" type="presParOf" srcId="{EB9D88D5-9081-4E61-B9B4-9D0C0BC2B7B9}" destId="{BDDF3542-E09A-4836-989B-03FEE41AEB44}" srcOrd="0" destOrd="0" presId="urn:microsoft.com/office/officeart/2016/7/layout/RepeatingBendingProcessNew"/>
    <dgm:cxn modelId="{98EC5840-F1A8-4031-B09D-2B2D2523025D}" type="presParOf" srcId="{65E41D09-CDD5-49F3-B217-A0A4CD35B8E1}" destId="{BEA6F549-7209-44D9-9E62-3812FFF48BAF}" srcOrd="10" destOrd="0" presId="urn:microsoft.com/office/officeart/2016/7/layout/RepeatingBendingProcessNew"/>
    <dgm:cxn modelId="{B5CCE0C2-AEB7-450D-8CC8-BF95630F80EF}" type="presParOf" srcId="{65E41D09-CDD5-49F3-B217-A0A4CD35B8E1}" destId="{EE7AB357-7544-4EC6-A78E-4727A0929410}" srcOrd="11" destOrd="0" presId="urn:microsoft.com/office/officeart/2016/7/layout/RepeatingBendingProcessNew"/>
    <dgm:cxn modelId="{D716B8E1-5215-482E-9D2B-6634908E0721}" type="presParOf" srcId="{EE7AB357-7544-4EC6-A78E-4727A0929410}" destId="{00E182A4-F32F-4125-9F29-3C78CCF7D92C}" srcOrd="0" destOrd="0" presId="urn:microsoft.com/office/officeart/2016/7/layout/RepeatingBendingProcessNew"/>
    <dgm:cxn modelId="{97BA3492-349E-498E-9508-1F4EBE27F0B6}" type="presParOf" srcId="{65E41D09-CDD5-49F3-B217-A0A4CD35B8E1}" destId="{341A2C8F-A08D-439B-8626-9DC378853A7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E069FA-8B80-40F2-908A-2AA6938CD58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A3E632B-D1AB-4344-8CAB-CFA75BF6C910}">
      <dgm:prSet/>
      <dgm:spPr/>
      <dgm:t>
        <a:bodyPr/>
        <a:lstStyle/>
        <a:p>
          <a:r>
            <a:rPr lang="el-GR"/>
            <a:t>Επιλογή SQL DB έναντι Cosmos DB</a:t>
          </a:r>
          <a:endParaRPr lang="en-US"/>
        </a:p>
      </dgm:t>
    </dgm:pt>
    <dgm:pt modelId="{76B3C4D7-5A08-49F5-85A3-0D3706AF3A15}" type="parTrans" cxnId="{2534A8A1-8ECF-4858-BC27-70C3A3A11BE6}">
      <dgm:prSet/>
      <dgm:spPr/>
      <dgm:t>
        <a:bodyPr/>
        <a:lstStyle/>
        <a:p>
          <a:endParaRPr lang="en-US"/>
        </a:p>
      </dgm:t>
    </dgm:pt>
    <dgm:pt modelId="{353EEAB4-D3B9-4BC9-A7B5-F30951F0D25A}" type="sibTrans" cxnId="{2534A8A1-8ECF-4858-BC27-70C3A3A11BE6}">
      <dgm:prSet/>
      <dgm:spPr/>
      <dgm:t>
        <a:bodyPr/>
        <a:lstStyle/>
        <a:p>
          <a:endParaRPr lang="en-US"/>
        </a:p>
      </dgm:t>
    </dgm:pt>
    <dgm:pt modelId="{4A94E97C-41DD-4BFF-8628-2E73AC418A49}">
      <dgm:prSet/>
      <dgm:spPr/>
      <dgm:t>
        <a:bodyPr/>
        <a:lstStyle/>
        <a:p>
          <a:r>
            <a:rPr lang="el-GR" dirty="0"/>
            <a:t>Επιλέγουμε SQL </a:t>
          </a:r>
          <a:r>
            <a:rPr lang="el-GR" dirty="0" err="1"/>
            <a:t>Database</a:t>
          </a:r>
          <a:r>
            <a:rPr lang="el-GR" dirty="0"/>
            <a:t> γιατί βασίζεται σε σχεσιακό μοντέλο.</a:t>
          </a:r>
          <a:endParaRPr lang="en-US" dirty="0"/>
        </a:p>
      </dgm:t>
    </dgm:pt>
    <dgm:pt modelId="{97B7F5E0-BDB0-4C69-BE63-CA859E9C7D9C}" type="parTrans" cxnId="{146CBACA-CE61-4E6F-9892-3F88770A3FAC}">
      <dgm:prSet/>
      <dgm:spPr/>
      <dgm:t>
        <a:bodyPr/>
        <a:lstStyle/>
        <a:p>
          <a:endParaRPr lang="en-US"/>
        </a:p>
      </dgm:t>
    </dgm:pt>
    <dgm:pt modelId="{2DC86098-E22C-4ECB-842E-47C445720579}" type="sibTrans" cxnId="{146CBACA-CE61-4E6F-9892-3F88770A3FAC}">
      <dgm:prSet/>
      <dgm:spPr/>
      <dgm:t>
        <a:bodyPr/>
        <a:lstStyle/>
        <a:p>
          <a:endParaRPr lang="en-US"/>
        </a:p>
      </dgm:t>
    </dgm:pt>
    <dgm:pt modelId="{411ECEBF-0076-4310-99CA-DF18C7E1FE06}">
      <dgm:prSet/>
      <dgm:spPr/>
      <dgm:t>
        <a:bodyPr/>
        <a:lstStyle/>
        <a:p>
          <a:r>
            <a:rPr lang="el-GR"/>
            <a:t>Τα δεδομένα οργανώνονται σε πίνακες με:</a:t>
          </a:r>
          <a:endParaRPr lang="en-US"/>
        </a:p>
      </dgm:t>
    </dgm:pt>
    <dgm:pt modelId="{C24A386B-5904-4821-81A5-03B42CC87A45}" type="parTrans" cxnId="{6C34AF3C-9F26-43DF-9956-1615D52B1C6D}">
      <dgm:prSet/>
      <dgm:spPr/>
      <dgm:t>
        <a:bodyPr/>
        <a:lstStyle/>
        <a:p>
          <a:endParaRPr lang="en-US"/>
        </a:p>
      </dgm:t>
    </dgm:pt>
    <dgm:pt modelId="{E15546CA-9177-4D57-876E-86CCE202424C}" type="sibTrans" cxnId="{6C34AF3C-9F26-43DF-9956-1615D52B1C6D}">
      <dgm:prSet/>
      <dgm:spPr/>
      <dgm:t>
        <a:bodyPr/>
        <a:lstStyle/>
        <a:p>
          <a:endParaRPr lang="en-US"/>
        </a:p>
      </dgm:t>
    </dgm:pt>
    <dgm:pt modelId="{955C4CB2-4F5F-4FD7-9DE6-541AC7270F1A}">
      <dgm:prSet/>
      <dgm:spPr/>
      <dgm:t>
        <a:bodyPr/>
        <a:lstStyle/>
        <a:p>
          <a:r>
            <a:rPr lang="el-GR" dirty="0" err="1"/>
            <a:t>Primary</a:t>
          </a:r>
          <a:r>
            <a:rPr lang="el-GR" dirty="0"/>
            <a:t> </a:t>
          </a:r>
          <a:r>
            <a:rPr lang="el-GR" dirty="0" err="1"/>
            <a:t>Keys</a:t>
          </a:r>
          <a:endParaRPr lang="en-US" dirty="0"/>
        </a:p>
      </dgm:t>
    </dgm:pt>
    <dgm:pt modelId="{4186A55B-6CC3-45BA-AE1A-852AECCD07F9}" type="parTrans" cxnId="{C77E0F3E-29C5-401F-9DF1-1DC42493E473}">
      <dgm:prSet/>
      <dgm:spPr/>
      <dgm:t>
        <a:bodyPr/>
        <a:lstStyle/>
        <a:p>
          <a:endParaRPr lang="en-US"/>
        </a:p>
      </dgm:t>
    </dgm:pt>
    <dgm:pt modelId="{FFD22EE8-F8E0-425B-B203-208B37D356FE}" type="sibTrans" cxnId="{C77E0F3E-29C5-401F-9DF1-1DC42493E473}">
      <dgm:prSet/>
      <dgm:spPr/>
      <dgm:t>
        <a:bodyPr/>
        <a:lstStyle/>
        <a:p>
          <a:endParaRPr lang="en-US"/>
        </a:p>
      </dgm:t>
    </dgm:pt>
    <dgm:pt modelId="{1073A0CD-71FC-4F58-8DDF-A95732CCA3EC}">
      <dgm:prSet/>
      <dgm:spPr/>
      <dgm:t>
        <a:bodyPr/>
        <a:lstStyle/>
        <a:p>
          <a:r>
            <a:rPr lang="el-GR" dirty="0"/>
            <a:t>Foreign </a:t>
          </a:r>
          <a:r>
            <a:rPr lang="el-GR" dirty="0" err="1"/>
            <a:t>Keys</a:t>
          </a:r>
          <a:endParaRPr lang="en-US" dirty="0"/>
        </a:p>
      </dgm:t>
    </dgm:pt>
    <dgm:pt modelId="{07E92C8F-548E-4708-99CE-5B99498F961B}" type="parTrans" cxnId="{7B83B75A-3B09-458C-8E1E-DD823A13EA75}">
      <dgm:prSet/>
      <dgm:spPr/>
      <dgm:t>
        <a:bodyPr/>
        <a:lstStyle/>
        <a:p>
          <a:endParaRPr lang="en-US"/>
        </a:p>
      </dgm:t>
    </dgm:pt>
    <dgm:pt modelId="{564BDFEB-212B-44E5-A11E-2CD425CF10AB}" type="sibTrans" cxnId="{7B83B75A-3B09-458C-8E1E-DD823A13EA75}">
      <dgm:prSet/>
      <dgm:spPr/>
      <dgm:t>
        <a:bodyPr/>
        <a:lstStyle/>
        <a:p>
          <a:endParaRPr lang="en-US"/>
        </a:p>
      </dgm:t>
    </dgm:pt>
    <dgm:pt modelId="{4584EBED-8C6E-46A5-A9A0-6E909755BFF6}">
      <dgm:prSet/>
      <dgm:spPr/>
      <dgm:t>
        <a:bodyPr/>
        <a:lstStyle/>
        <a:p>
          <a:r>
            <a:rPr lang="el-GR"/>
            <a:t>Ρόλος του SQL Server:</a:t>
          </a:r>
          <a:endParaRPr lang="en-US"/>
        </a:p>
      </dgm:t>
    </dgm:pt>
    <dgm:pt modelId="{1E3E1486-0541-4BF6-9A83-F7661C202821}" type="parTrans" cxnId="{EB7E699D-9C2F-4752-BF17-5F37F805A4E1}">
      <dgm:prSet/>
      <dgm:spPr/>
      <dgm:t>
        <a:bodyPr/>
        <a:lstStyle/>
        <a:p>
          <a:endParaRPr lang="en-US"/>
        </a:p>
      </dgm:t>
    </dgm:pt>
    <dgm:pt modelId="{B0515E12-24F6-45E2-9EF3-6EC16910DCB6}" type="sibTrans" cxnId="{EB7E699D-9C2F-4752-BF17-5F37F805A4E1}">
      <dgm:prSet/>
      <dgm:spPr/>
      <dgm:t>
        <a:bodyPr/>
        <a:lstStyle/>
        <a:p>
          <a:endParaRPr lang="en-US"/>
        </a:p>
      </dgm:t>
    </dgm:pt>
    <dgm:pt modelId="{0FEEBAF3-70EF-4D8A-B326-4CFCAAFCFA1D}">
      <dgm:prSet/>
      <dgm:spPr/>
      <dgm:t>
        <a:bodyPr/>
        <a:lstStyle/>
        <a:p>
          <a:r>
            <a:rPr lang="el-GR" dirty="0"/>
            <a:t>Δημιουργείται για να φιλοξενεί και να διαχειρίζεται τη βάση δεδομένων.</a:t>
          </a:r>
          <a:endParaRPr lang="en-US" dirty="0"/>
        </a:p>
      </dgm:t>
    </dgm:pt>
    <dgm:pt modelId="{ED6B1E48-F1C7-4D80-82A3-F5F318A6F37F}" type="parTrans" cxnId="{332AD767-4FD6-44FA-BC81-7C62113AE903}">
      <dgm:prSet/>
      <dgm:spPr/>
      <dgm:t>
        <a:bodyPr/>
        <a:lstStyle/>
        <a:p>
          <a:endParaRPr lang="en-US"/>
        </a:p>
      </dgm:t>
    </dgm:pt>
    <dgm:pt modelId="{96A2FB04-A2E1-4EC0-8696-71265AEDB465}" type="sibTrans" cxnId="{332AD767-4FD6-44FA-BC81-7C62113AE903}">
      <dgm:prSet/>
      <dgm:spPr/>
      <dgm:t>
        <a:bodyPr/>
        <a:lstStyle/>
        <a:p>
          <a:endParaRPr lang="en-US"/>
        </a:p>
      </dgm:t>
    </dgm:pt>
    <dgm:pt modelId="{B1DDFF5C-9E81-44F5-9000-070FC68198D9}">
      <dgm:prSet/>
      <dgm:spPr/>
      <dgm:t>
        <a:bodyPr/>
        <a:lstStyle/>
        <a:p>
          <a:r>
            <a:rPr lang="el-GR" dirty="0"/>
            <a:t>Δεν είναι "παραδοσιακός </a:t>
          </a:r>
          <a:r>
            <a:rPr lang="el-GR" dirty="0" err="1"/>
            <a:t>server</a:t>
          </a:r>
          <a:r>
            <a:rPr lang="el-GR" dirty="0"/>
            <a:t>", αλλά υπηρεσία διαχείρισης (</a:t>
          </a:r>
          <a:r>
            <a:rPr lang="el-GR" dirty="0" err="1"/>
            <a:t>managed</a:t>
          </a:r>
          <a:r>
            <a:rPr lang="el-GR" dirty="0"/>
            <a:t> </a:t>
          </a:r>
          <a:r>
            <a:rPr lang="el-GR" dirty="0" err="1"/>
            <a:t>service</a:t>
          </a:r>
          <a:r>
            <a:rPr lang="el-GR" dirty="0"/>
            <a:t>).</a:t>
          </a:r>
          <a:endParaRPr lang="en-US" dirty="0"/>
        </a:p>
      </dgm:t>
    </dgm:pt>
    <dgm:pt modelId="{EDBA70C8-9238-4ECA-823E-CFA506FCE45B}" type="parTrans" cxnId="{262BECED-BEE7-4404-9A2B-697D1A840E3A}">
      <dgm:prSet/>
      <dgm:spPr/>
      <dgm:t>
        <a:bodyPr/>
        <a:lstStyle/>
        <a:p>
          <a:endParaRPr lang="en-US"/>
        </a:p>
      </dgm:t>
    </dgm:pt>
    <dgm:pt modelId="{5541CDF2-20FC-4EC6-B5CE-11E5F0C95B40}" type="sibTrans" cxnId="{262BECED-BEE7-4404-9A2B-697D1A840E3A}">
      <dgm:prSet/>
      <dgm:spPr/>
      <dgm:t>
        <a:bodyPr/>
        <a:lstStyle/>
        <a:p>
          <a:endParaRPr lang="en-US"/>
        </a:p>
      </dgm:t>
    </dgm:pt>
    <dgm:pt modelId="{E3D9FB1B-AE8B-450E-86F8-2F1B1ECC1C0A}">
      <dgm:prSet/>
      <dgm:spPr/>
      <dgm:t>
        <a:bodyPr/>
        <a:lstStyle/>
        <a:p>
          <a:r>
            <a:rPr lang="el-GR"/>
            <a:t>Χρήσεις και Ρυθμίσεις SQL Server</a:t>
          </a:r>
          <a:endParaRPr lang="en-US"/>
        </a:p>
      </dgm:t>
    </dgm:pt>
    <dgm:pt modelId="{87234D99-3B73-4135-977A-F9AF0CF5917E}" type="parTrans" cxnId="{3DE4DE19-0518-4A88-8769-170945944B15}">
      <dgm:prSet/>
      <dgm:spPr/>
      <dgm:t>
        <a:bodyPr/>
        <a:lstStyle/>
        <a:p>
          <a:endParaRPr lang="en-US"/>
        </a:p>
      </dgm:t>
    </dgm:pt>
    <dgm:pt modelId="{6A497B21-05BB-4528-B547-C16C3DD498DB}" type="sibTrans" cxnId="{3DE4DE19-0518-4A88-8769-170945944B15}">
      <dgm:prSet/>
      <dgm:spPr/>
      <dgm:t>
        <a:bodyPr/>
        <a:lstStyle/>
        <a:p>
          <a:endParaRPr lang="en-US"/>
        </a:p>
      </dgm:t>
    </dgm:pt>
    <dgm:pt modelId="{A35EAED5-8351-4182-9608-9A608D3D8677}">
      <dgm:prSet/>
      <dgm:spPr/>
      <dgm:t>
        <a:bodyPr/>
        <a:lstStyle/>
        <a:p>
          <a:r>
            <a:rPr lang="el-GR"/>
            <a:t>Ασφάλεια: Έλεγχος πρόσβασης &amp; πολιτικές.</a:t>
          </a:r>
          <a:endParaRPr lang="en-US"/>
        </a:p>
      </dgm:t>
    </dgm:pt>
    <dgm:pt modelId="{C53CCF78-2534-4A6B-86D9-8ACE0FB15D03}" type="parTrans" cxnId="{EF849A7D-191E-45B6-B4F9-9901283E2BA3}">
      <dgm:prSet/>
      <dgm:spPr/>
      <dgm:t>
        <a:bodyPr/>
        <a:lstStyle/>
        <a:p>
          <a:endParaRPr lang="en-US"/>
        </a:p>
      </dgm:t>
    </dgm:pt>
    <dgm:pt modelId="{32AA59B6-29EC-4B75-9748-FAE9CE91B1F6}" type="sibTrans" cxnId="{EF849A7D-191E-45B6-B4F9-9901283E2BA3}">
      <dgm:prSet/>
      <dgm:spPr/>
      <dgm:t>
        <a:bodyPr/>
        <a:lstStyle/>
        <a:p>
          <a:endParaRPr lang="en-US"/>
        </a:p>
      </dgm:t>
    </dgm:pt>
    <dgm:pt modelId="{783CF034-8299-42BC-92E2-06E5E5BD4E82}">
      <dgm:prSet/>
      <dgm:spPr/>
      <dgm:t>
        <a:bodyPr/>
        <a:lstStyle/>
        <a:p>
          <a:r>
            <a:rPr lang="el-GR"/>
            <a:t>Σύνδεση με App Service: Υποστήριξη web apps.</a:t>
          </a:r>
          <a:endParaRPr lang="en-US"/>
        </a:p>
      </dgm:t>
    </dgm:pt>
    <dgm:pt modelId="{D79D7328-E160-485E-A97F-01C550467C4A}" type="parTrans" cxnId="{BD34DD1E-9A5B-4C2F-B22B-541B98666613}">
      <dgm:prSet/>
      <dgm:spPr/>
      <dgm:t>
        <a:bodyPr/>
        <a:lstStyle/>
        <a:p>
          <a:endParaRPr lang="en-US"/>
        </a:p>
      </dgm:t>
    </dgm:pt>
    <dgm:pt modelId="{C48BA13A-ECA6-45D4-8696-3C5072F63BAB}" type="sibTrans" cxnId="{BD34DD1E-9A5B-4C2F-B22B-541B98666613}">
      <dgm:prSet/>
      <dgm:spPr/>
      <dgm:t>
        <a:bodyPr/>
        <a:lstStyle/>
        <a:p>
          <a:endParaRPr lang="en-US"/>
        </a:p>
      </dgm:t>
    </dgm:pt>
    <dgm:pt modelId="{FB7BC326-AAEF-4D8A-A55E-5589353FCFC5}">
      <dgm:prSet/>
      <dgm:spPr/>
      <dgm:t>
        <a:bodyPr/>
        <a:lstStyle/>
        <a:p>
          <a:r>
            <a:rPr lang="el-GR"/>
            <a:t>Monitoring &amp; Alerts: Παρακολούθηση απόδοσης, ειδοποιήσεις.</a:t>
          </a:r>
          <a:endParaRPr lang="en-US"/>
        </a:p>
      </dgm:t>
    </dgm:pt>
    <dgm:pt modelId="{2643E207-5704-4179-A45C-047DC6489EC4}" type="parTrans" cxnId="{65824284-E519-43F7-B9F8-24A9413A4D45}">
      <dgm:prSet/>
      <dgm:spPr/>
      <dgm:t>
        <a:bodyPr/>
        <a:lstStyle/>
        <a:p>
          <a:endParaRPr lang="en-US"/>
        </a:p>
      </dgm:t>
    </dgm:pt>
    <dgm:pt modelId="{A39E4C8B-E8E4-4FFE-AC52-728791375712}" type="sibTrans" cxnId="{65824284-E519-43F7-B9F8-24A9413A4D45}">
      <dgm:prSet/>
      <dgm:spPr/>
      <dgm:t>
        <a:bodyPr/>
        <a:lstStyle/>
        <a:p>
          <a:endParaRPr lang="en-US"/>
        </a:p>
      </dgm:t>
    </dgm:pt>
    <dgm:pt modelId="{FC493836-FD91-418E-A162-E5D18AC77B80}" type="pres">
      <dgm:prSet presAssocID="{7CE069FA-8B80-40F2-908A-2AA6938CD58E}" presName="linear" presStyleCnt="0">
        <dgm:presLayoutVars>
          <dgm:dir/>
          <dgm:animLvl val="lvl"/>
          <dgm:resizeHandles val="exact"/>
        </dgm:presLayoutVars>
      </dgm:prSet>
      <dgm:spPr/>
    </dgm:pt>
    <dgm:pt modelId="{4A7CCEF1-1E89-493D-B457-540DFF2545D0}" type="pres">
      <dgm:prSet presAssocID="{7A3E632B-D1AB-4344-8CAB-CFA75BF6C910}" presName="parentLin" presStyleCnt="0"/>
      <dgm:spPr/>
    </dgm:pt>
    <dgm:pt modelId="{F5202E1E-4699-40BB-A75D-DC2F7941EC65}" type="pres">
      <dgm:prSet presAssocID="{7A3E632B-D1AB-4344-8CAB-CFA75BF6C910}" presName="parentLeftMargin" presStyleLbl="node1" presStyleIdx="0" presStyleCnt="5"/>
      <dgm:spPr/>
    </dgm:pt>
    <dgm:pt modelId="{8B893897-1340-4602-865B-3908F1E38E3F}" type="pres">
      <dgm:prSet presAssocID="{7A3E632B-D1AB-4344-8CAB-CFA75BF6C9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D6C0FD1-B186-4394-B547-3EAD2208EDB3}" type="pres">
      <dgm:prSet presAssocID="{7A3E632B-D1AB-4344-8CAB-CFA75BF6C910}" presName="negativeSpace" presStyleCnt="0"/>
      <dgm:spPr/>
    </dgm:pt>
    <dgm:pt modelId="{3C012191-F540-46F5-8D8B-102042C87E92}" type="pres">
      <dgm:prSet presAssocID="{7A3E632B-D1AB-4344-8CAB-CFA75BF6C910}" presName="childText" presStyleLbl="conFgAcc1" presStyleIdx="0" presStyleCnt="5">
        <dgm:presLayoutVars>
          <dgm:bulletEnabled val="1"/>
        </dgm:presLayoutVars>
      </dgm:prSet>
      <dgm:spPr/>
    </dgm:pt>
    <dgm:pt modelId="{A3BCB080-B069-4759-B32B-05935EF82FDF}" type="pres">
      <dgm:prSet presAssocID="{353EEAB4-D3B9-4BC9-A7B5-F30951F0D25A}" presName="spaceBetweenRectangles" presStyleCnt="0"/>
      <dgm:spPr/>
    </dgm:pt>
    <dgm:pt modelId="{16B5B72F-87B6-4E79-B6F9-398937529F38}" type="pres">
      <dgm:prSet presAssocID="{4A94E97C-41DD-4BFF-8628-2E73AC418A49}" presName="parentLin" presStyleCnt="0"/>
      <dgm:spPr/>
    </dgm:pt>
    <dgm:pt modelId="{B79E429D-E2C3-4C0D-BD52-E822D59348D3}" type="pres">
      <dgm:prSet presAssocID="{4A94E97C-41DD-4BFF-8628-2E73AC418A49}" presName="parentLeftMargin" presStyleLbl="node1" presStyleIdx="0" presStyleCnt="5"/>
      <dgm:spPr/>
    </dgm:pt>
    <dgm:pt modelId="{6BADDDFE-8D46-4BCB-995F-E6460BC843E0}" type="pres">
      <dgm:prSet presAssocID="{4A94E97C-41DD-4BFF-8628-2E73AC418A4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A71E6AB-5FC0-4273-ACAC-14BED545D8E6}" type="pres">
      <dgm:prSet presAssocID="{4A94E97C-41DD-4BFF-8628-2E73AC418A49}" presName="negativeSpace" presStyleCnt="0"/>
      <dgm:spPr/>
    </dgm:pt>
    <dgm:pt modelId="{85C99617-F78B-4830-8C98-B85253BEE6A8}" type="pres">
      <dgm:prSet presAssocID="{4A94E97C-41DD-4BFF-8628-2E73AC418A49}" presName="childText" presStyleLbl="conFgAcc1" presStyleIdx="1" presStyleCnt="5">
        <dgm:presLayoutVars>
          <dgm:bulletEnabled val="1"/>
        </dgm:presLayoutVars>
      </dgm:prSet>
      <dgm:spPr/>
    </dgm:pt>
    <dgm:pt modelId="{29CF9710-5292-4426-A46E-2B63A87A010E}" type="pres">
      <dgm:prSet presAssocID="{2DC86098-E22C-4ECB-842E-47C445720579}" presName="spaceBetweenRectangles" presStyleCnt="0"/>
      <dgm:spPr/>
    </dgm:pt>
    <dgm:pt modelId="{AD7FD716-D154-4543-9FFC-0A3209240964}" type="pres">
      <dgm:prSet presAssocID="{411ECEBF-0076-4310-99CA-DF18C7E1FE06}" presName="parentLin" presStyleCnt="0"/>
      <dgm:spPr/>
    </dgm:pt>
    <dgm:pt modelId="{DD63C9DD-51C1-4730-8E75-3A90E0F864C5}" type="pres">
      <dgm:prSet presAssocID="{411ECEBF-0076-4310-99CA-DF18C7E1FE06}" presName="parentLeftMargin" presStyleLbl="node1" presStyleIdx="1" presStyleCnt="5"/>
      <dgm:spPr/>
    </dgm:pt>
    <dgm:pt modelId="{9A9CEB00-F6FA-48EF-AA50-F8E70463048B}" type="pres">
      <dgm:prSet presAssocID="{411ECEBF-0076-4310-99CA-DF18C7E1FE0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D83EBB2-16FD-4C18-98D4-4A3326A24222}" type="pres">
      <dgm:prSet presAssocID="{411ECEBF-0076-4310-99CA-DF18C7E1FE06}" presName="negativeSpace" presStyleCnt="0"/>
      <dgm:spPr/>
    </dgm:pt>
    <dgm:pt modelId="{F1CC7101-7943-4035-8322-934D45E6DBFD}" type="pres">
      <dgm:prSet presAssocID="{411ECEBF-0076-4310-99CA-DF18C7E1FE06}" presName="childText" presStyleLbl="conFgAcc1" presStyleIdx="2" presStyleCnt="5">
        <dgm:presLayoutVars>
          <dgm:bulletEnabled val="1"/>
        </dgm:presLayoutVars>
      </dgm:prSet>
      <dgm:spPr/>
    </dgm:pt>
    <dgm:pt modelId="{AAC91C03-CA71-4780-866F-EDF5DAA0A0FA}" type="pres">
      <dgm:prSet presAssocID="{E15546CA-9177-4D57-876E-86CCE202424C}" presName="spaceBetweenRectangles" presStyleCnt="0"/>
      <dgm:spPr/>
    </dgm:pt>
    <dgm:pt modelId="{56D73DED-201F-4B24-AD81-DABE0A094373}" type="pres">
      <dgm:prSet presAssocID="{4584EBED-8C6E-46A5-A9A0-6E909755BFF6}" presName="parentLin" presStyleCnt="0"/>
      <dgm:spPr/>
    </dgm:pt>
    <dgm:pt modelId="{448B0D63-D15A-4598-9D84-0F67316EDFFF}" type="pres">
      <dgm:prSet presAssocID="{4584EBED-8C6E-46A5-A9A0-6E909755BFF6}" presName="parentLeftMargin" presStyleLbl="node1" presStyleIdx="2" presStyleCnt="5"/>
      <dgm:spPr/>
    </dgm:pt>
    <dgm:pt modelId="{429CE143-53FD-47D5-93A8-343AE0F68FE7}" type="pres">
      <dgm:prSet presAssocID="{4584EBED-8C6E-46A5-A9A0-6E909755BFF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837FD5D-43EC-4A56-947A-CC46526704F9}" type="pres">
      <dgm:prSet presAssocID="{4584EBED-8C6E-46A5-A9A0-6E909755BFF6}" presName="negativeSpace" presStyleCnt="0"/>
      <dgm:spPr/>
    </dgm:pt>
    <dgm:pt modelId="{D158C3F8-841B-4FBE-BA01-E29BB2460DB5}" type="pres">
      <dgm:prSet presAssocID="{4584EBED-8C6E-46A5-A9A0-6E909755BFF6}" presName="childText" presStyleLbl="conFgAcc1" presStyleIdx="3" presStyleCnt="5">
        <dgm:presLayoutVars>
          <dgm:bulletEnabled val="1"/>
        </dgm:presLayoutVars>
      </dgm:prSet>
      <dgm:spPr/>
    </dgm:pt>
    <dgm:pt modelId="{BAB671EF-B333-4483-A7B3-1DD33691A50C}" type="pres">
      <dgm:prSet presAssocID="{B0515E12-24F6-45E2-9EF3-6EC16910DCB6}" presName="spaceBetweenRectangles" presStyleCnt="0"/>
      <dgm:spPr/>
    </dgm:pt>
    <dgm:pt modelId="{E9D01796-16A2-4175-BD3C-06070CC948AB}" type="pres">
      <dgm:prSet presAssocID="{E3D9FB1B-AE8B-450E-86F8-2F1B1ECC1C0A}" presName="parentLin" presStyleCnt="0"/>
      <dgm:spPr/>
    </dgm:pt>
    <dgm:pt modelId="{783B60C7-E9F9-42E6-8F4A-BCB6853D8766}" type="pres">
      <dgm:prSet presAssocID="{E3D9FB1B-AE8B-450E-86F8-2F1B1ECC1C0A}" presName="parentLeftMargin" presStyleLbl="node1" presStyleIdx="3" presStyleCnt="5"/>
      <dgm:spPr/>
    </dgm:pt>
    <dgm:pt modelId="{5DC34747-46C3-4D1A-9489-6AFF28338E5B}" type="pres">
      <dgm:prSet presAssocID="{E3D9FB1B-AE8B-450E-86F8-2F1B1ECC1C0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34EB9F7-AFDF-4F3D-B32D-E29FD9D643B1}" type="pres">
      <dgm:prSet presAssocID="{E3D9FB1B-AE8B-450E-86F8-2F1B1ECC1C0A}" presName="negativeSpace" presStyleCnt="0"/>
      <dgm:spPr/>
    </dgm:pt>
    <dgm:pt modelId="{EBD197AB-737F-466F-B55B-162B16CA18ED}" type="pres">
      <dgm:prSet presAssocID="{E3D9FB1B-AE8B-450E-86F8-2F1B1ECC1C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C0BF03-2255-48BD-9A42-B326E8111214}" type="presOf" srcId="{7A3E632B-D1AB-4344-8CAB-CFA75BF6C910}" destId="{8B893897-1340-4602-865B-3908F1E38E3F}" srcOrd="1" destOrd="0" presId="urn:microsoft.com/office/officeart/2005/8/layout/list1"/>
    <dgm:cxn modelId="{00133609-D8EE-4E12-ABE9-54F15F9A4516}" type="presOf" srcId="{E3D9FB1B-AE8B-450E-86F8-2F1B1ECC1C0A}" destId="{5DC34747-46C3-4D1A-9489-6AFF28338E5B}" srcOrd="1" destOrd="0" presId="urn:microsoft.com/office/officeart/2005/8/layout/list1"/>
    <dgm:cxn modelId="{3DE4DE19-0518-4A88-8769-170945944B15}" srcId="{7CE069FA-8B80-40F2-908A-2AA6938CD58E}" destId="{E3D9FB1B-AE8B-450E-86F8-2F1B1ECC1C0A}" srcOrd="4" destOrd="0" parTransId="{87234D99-3B73-4135-977A-F9AF0CF5917E}" sibTransId="{6A497B21-05BB-4528-B547-C16C3DD498DB}"/>
    <dgm:cxn modelId="{B415B81C-4EC4-46FB-BACD-002EB606BF91}" type="presOf" srcId="{411ECEBF-0076-4310-99CA-DF18C7E1FE06}" destId="{DD63C9DD-51C1-4730-8E75-3A90E0F864C5}" srcOrd="0" destOrd="0" presId="urn:microsoft.com/office/officeart/2005/8/layout/list1"/>
    <dgm:cxn modelId="{BD34DD1E-9A5B-4C2F-B22B-541B98666613}" srcId="{E3D9FB1B-AE8B-450E-86F8-2F1B1ECC1C0A}" destId="{783CF034-8299-42BC-92E2-06E5E5BD4E82}" srcOrd="1" destOrd="0" parTransId="{D79D7328-E160-485E-A97F-01C550467C4A}" sibTransId="{C48BA13A-ECA6-45D4-8696-3C5072F63BAB}"/>
    <dgm:cxn modelId="{31C0972F-B777-449E-8438-369A6B81E9C5}" type="presOf" srcId="{4584EBED-8C6E-46A5-A9A0-6E909755BFF6}" destId="{429CE143-53FD-47D5-93A8-343AE0F68FE7}" srcOrd="1" destOrd="0" presId="urn:microsoft.com/office/officeart/2005/8/layout/list1"/>
    <dgm:cxn modelId="{AC173436-2FF6-4003-92BD-5C081FA88B3C}" type="presOf" srcId="{955C4CB2-4F5F-4FD7-9DE6-541AC7270F1A}" destId="{F1CC7101-7943-4035-8322-934D45E6DBFD}" srcOrd="0" destOrd="0" presId="urn:microsoft.com/office/officeart/2005/8/layout/list1"/>
    <dgm:cxn modelId="{6C34AF3C-9F26-43DF-9956-1615D52B1C6D}" srcId="{7CE069FA-8B80-40F2-908A-2AA6938CD58E}" destId="{411ECEBF-0076-4310-99CA-DF18C7E1FE06}" srcOrd="2" destOrd="0" parTransId="{C24A386B-5904-4821-81A5-03B42CC87A45}" sibTransId="{E15546CA-9177-4D57-876E-86CCE202424C}"/>
    <dgm:cxn modelId="{C77E0F3E-29C5-401F-9DF1-1DC42493E473}" srcId="{411ECEBF-0076-4310-99CA-DF18C7E1FE06}" destId="{955C4CB2-4F5F-4FD7-9DE6-541AC7270F1A}" srcOrd="0" destOrd="0" parTransId="{4186A55B-6CC3-45BA-AE1A-852AECCD07F9}" sibTransId="{FFD22EE8-F8E0-425B-B203-208B37D356FE}"/>
    <dgm:cxn modelId="{332AD767-4FD6-44FA-BC81-7C62113AE903}" srcId="{4584EBED-8C6E-46A5-A9A0-6E909755BFF6}" destId="{0FEEBAF3-70EF-4D8A-B326-4CFCAAFCFA1D}" srcOrd="0" destOrd="0" parTransId="{ED6B1E48-F1C7-4D80-82A3-F5F318A6F37F}" sibTransId="{96A2FB04-A2E1-4EC0-8696-71265AEDB465}"/>
    <dgm:cxn modelId="{AC717A4D-4F20-4AD5-84CB-A132469756BC}" type="presOf" srcId="{0FEEBAF3-70EF-4D8A-B326-4CFCAAFCFA1D}" destId="{D158C3F8-841B-4FBE-BA01-E29BB2460DB5}" srcOrd="0" destOrd="0" presId="urn:microsoft.com/office/officeart/2005/8/layout/list1"/>
    <dgm:cxn modelId="{6BE1356F-DBC1-47B2-9A86-819AC18A46DE}" type="presOf" srcId="{411ECEBF-0076-4310-99CA-DF18C7E1FE06}" destId="{9A9CEB00-F6FA-48EF-AA50-F8E70463048B}" srcOrd="1" destOrd="0" presId="urn:microsoft.com/office/officeart/2005/8/layout/list1"/>
    <dgm:cxn modelId="{1B57C274-78EB-4A87-A01E-02410A215CB8}" type="presOf" srcId="{7CE069FA-8B80-40F2-908A-2AA6938CD58E}" destId="{FC493836-FD91-418E-A162-E5D18AC77B80}" srcOrd="0" destOrd="0" presId="urn:microsoft.com/office/officeart/2005/8/layout/list1"/>
    <dgm:cxn modelId="{06BBE055-63F3-4319-BF3F-BCB61B79A721}" type="presOf" srcId="{4584EBED-8C6E-46A5-A9A0-6E909755BFF6}" destId="{448B0D63-D15A-4598-9D84-0F67316EDFFF}" srcOrd="0" destOrd="0" presId="urn:microsoft.com/office/officeart/2005/8/layout/list1"/>
    <dgm:cxn modelId="{13EA6159-670C-474D-9277-1597E3FFF896}" type="presOf" srcId="{1073A0CD-71FC-4F58-8DDF-A95732CCA3EC}" destId="{F1CC7101-7943-4035-8322-934D45E6DBFD}" srcOrd="0" destOrd="1" presId="urn:microsoft.com/office/officeart/2005/8/layout/list1"/>
    <dgm:cxn modelId="{7B83B75A-3B09-458C-8E1E-DD823A13EA75}" srcId="{411ECEBF-0076-4310-99CA-DF18C7E1FE06}" destId="{1073A0CD-71FC-4F58-8DDF-A95732CCA3EC}" srcOrd="1" destOrd="0" parTransId="{07E92C8F-548E-4708-99CE-5B99498F961B}" sibTransId="{564BDFEB-212B-44E5-A11E-2CD425CF10AB}"/>
    <dgm:cxn modelId="{7EC4287D-5BB8-4E3C-BCAD-030DE08E4E2B}" type="presOf" srcId="{4A94E97C-41DD-4BFF-8628-2E73AC418A49}" destId="{B79E429D-E2C3-4C0D-BD52-E822D59348D3}" srcOrd="0" destOrd="0" presId="urn:microsoft.com/office/officeart/2005/8/layout/list1"/>
    <dgm:cxn modelId="{EF849A7D-191E-45B6-B4F9-9901283E2BA3}" srcId="{E3D9FB1B-AE8B-450E-86F8-2F1B1ECC1C0A}" destId="{A35EAED5-8351-4182-9608-9A608D3D8677}" srcOrd="0" destOrd="0" parTransId="{C53CCF78-2534-4A6B-86D9-8ACE0FB15D03}" sibTransId="{32AA59B6-29EC-4B75-9748-FAE9CE91B1F6}"/>
    <dgm:cxn modelId="{002A7481-BF52-4043-868F-8EC03B345BAF}" type="presOf" srcId="{7A3E632B-D1AB-4344-8CAB-CFA75BF6C910}" destId="{F5202E1E-4699-40BB-A75D-DC2F7941EC65}" srcOrd="0" destOrd="0" presId="urn:microsoft.com/office/officeart/2005/8/layout/list1"/>
    <dgm:cxn modelId="{65824284-E519-43F7-B9F8-24A9413A4D45}" srcId="{E3D9FB1B-AE8B-450E-86F8-2F1B1ECC1C0A}" destId="{FB7BC326-AAEF-4D8A-A55E-5589353FCFC5}" srcOrd="2" destOrd="0" parTransId="{2643E207-5704-4179-A45C-047DC6489EC4}" sibTransId="{A39E4C8B-E8E4-4FFE-AC52-728791375712}"/>
    <dgm:cxn modelId="{9566C985-5691-47BA-8247-04BA77BD3FE0}" type="presOf" srcId="{4A94E97C-41DD-4BFF-8628-2E73AC418A49}" destId="{6BADDDFE-8D46-4BCB-995F-E6460BC843E0}" srcOrd="1" destOrd="0" presId="urn:microsoft.com/office/officeart/2005/8/layout/list1"/>
    <dgm:cxn modelId="{EB7E699D-9C2F-4752-BF17-5F37F805A4E1}" srcId="{7CE069FA-8B80-40F2-908A-2AA6938CD58E}" destId="{4584EBED-8C6E-46A5-A9A0-6E909755BFF6}" srcOrd="3" destOrd="0" parTransId="{1E3E1486-0541-4BF6-9A83-F7661C202821}" sibTransId="{B0515E12-24F6-45E2-9EF3-6EC16910DCB6}"/>
    <dgm:cxn modelId="{2534A8A1-8ECF-4858-BC27-70C3A3A11BE6}" srcId="{7CE069FA-8B80-40F2-908A-2AA6938CD58E}" destId="{7A3E632B-D1AB-4344-8CAB-CFA75BF6C910}" srcOrd="0" destOrd="0" parTransId="{76B3C4D7-5A08-49F5-85A3-0D3706AF3A15}" sibTransId="{353EEAB4-D3B9-4BC9-A7B5-F30951F0D25A}"/>
    <dgm:cxn modelId="{134B77BC-4ECD-4F0F-92B1-85AB0D614190}" type="presOf" srcId="{FB7BC326-AAEF-4D8A-A55E-5589353FCFC5}" destId="{EBD197AB-737F-466F-B55B-162B16CA18ED}" srcOrd="0" destOrd="2" presId="urn:microsoft.com/office/officeart/2005/8/layout/list1"/>
    <dgm:cxn modelId="{EB6576C2-50BE-41A1-A6BE-3B2E7FF098CC}" type="presOf" srcId="{B1DDFF5C-9E81-44F5-9000-070FC68198D9}" destId="{D158C3F8-841B-4FBE-BA01-E29BB2460DB5}" srcOrd="0" destOrd="1" presId="urn:microsoft.com/office/officeart/2005/8/layout/list1"/>
    <dgm:cxn modelId="{146CBACA-CE61-4E6F-9892-3F88770A3FAC}" srcId="{7CE069FA-8B80-40F2-908A-2AA6938CD58E}" destId="{4A94E97C-41DD-4BFF-8628-2E73AC418A49}" srcOrd="1" destOrd="0" parTransId="{97B7F5E0-BDB0-4C69-BE63-CA859E9C7D9C}" sibTransId="{2DC86098-E22C-4ECB-842E-47C445720579}"/>
    <dgm:cxn modelId="{9CD82DCB-7E04-40C0-B63C-B875339F989F}" type="presOf" srcId="{783CF034-8299-42BC-92E2-06E5E5BD4E82}" destId="{EBD197AB-737F-466F-B55B-162B16CA18ED}" srcOrd="0" destOrd="1" presId="urn:microsoft.com/office/officeart/2005/8/layout/list1"/>
    <dgm:cxn modelId="{A8790ED0-174F-459C-BAA0-763552740E00}" type="presOf" srcId="{E3D9FB1B-AE8B-450E-86F8-2F1B1ECC1C0A}" destId="{783B60C7-E9F9-42E6-8F4A-BCB6853D8766}" srcOrd="0" destOrd="0" presId="urn:microsoft.com/office/officeart/2005/8/layout/list1"/>
    <dgm:cxn modelId="{3827F7E5-9F4F-41E2-89F7-8DBE4F05D9FC}" type="presOf" srcId="{A35EAED5-8351-4182-9608-9A608D3D8677}" destId="{EBD197AB-737F-466F-B55B-162B16CA18ED}" srcOrd="0" destOrd="0" presId="urn:microsoft.com/office/officeart/2005/8/layout/list1"/>
    <dgm:cxn modelId="{262BECED-BEE7-4404-9A2B-697D1A840E3A}" srcId="{4584EBED-8C6E-46A5-A9A0-6E909755BFF6}" destId="{B1DDFF5C-9E81-44F5-9000-070FC68198D9}" srcOrd="1" destOrd="0" parTransId="{EDBA70C8-9238-4ECA-823E-CFA506FCE45B}" sibTransId="{5541CDF2-20FC-4EC6-B5CE-11E5F0C95B40}"/>
    <dgm:cxn modelId="{19A1E509-7E51-44E7-A287-9BCE07ACC863}" type="presParOf" srcId="{FC493836-FD91-418E-A162-E5D18AC77B80}" destId="{4A7CCEF1-1E89-493D-B457-540DFF2545D0}" srcOrd="0" destOrd="0" presId="urn:microsoft.com/office/officeart/2005/8/layout/list1"/>
    <dgm:cxn modelId="{FD444B35-2288-4AAC-8FFF-2E6714442EBE}" type="presParOf" srcId="{4A7CCEF1-1E89-493D-B457-540DFF2545D0}" destId="{F5202E1E-4699-40BB-A75D-DC2F7941EC65}" srcOrd="0" destOrd="0" presId="urn:microsoft.com/office/officeart/2005/8/layout/list1"/>
    <dgm:cxn modelId="{6CC1D733-C8C3-4011-96C3-21A0261BECC5}" type="presParOf" srcId="{4A7CCEF1-1E89-493D-B457-540DFF2545D0}" destId="{8B893897-1340-4602-865B-3908F1E38E3F}" srcOrd="1" destOrd="0" presId="urn:microsoft.com/office/officeart/2005/8/layout/list1"/>
    <dgm:cxn modelId="{DD55DA3B-D5CC-470A-9B08-24B26B92DF00}" type="presParOf" srcId="{FC493836-FD91-418E-A162-E5D18AC77B80}" destId="{CD6C0FD1-B186-4394-B547-3EAD2208EDB3}" srcOrd="1" destOrd="0" presId="urn:microsoft.com/office/officeart/2005/8/layout/list1"/>
    <dgm:cxn modelId="{C3605B77-1258-44BE-B164-3084FF1E839F}" type="presParOf" srcId="{FC493836-FD91-418E-A162-E5D18AC77B80}" destId="{3C012191-F540-46F5-8D8B-102042C87E92}" srcOrd="2" destOrd="0" presId="urn:microsoft.com/office/officeart/2005/8/layout/list1"/>
    <dgm:cxn modelId="{2957E33D-68CA-43FA-A005-08D85069A819}" type="presParOf" srcId="{FC493836-FD91-418E-A162-E5D18AC77B80}" destId="{A3BCB080-B069-4759-B32B-05935EF82FDF}" srcOrd="3" destOrd="0" presId="urn:microsoft.com/office/officeart/2005/8/layout/list1"/>
    <dgm:cxn modelId="{1DD1DB04-2644-4386-A05C-C9DBFC27F687}" type="presParOf" srcId="{FC493836-FD91-418E-A162-E5D18AC77B80}" destId="{16B5B72F-87B6-4E79-B6F9-398937529F38}" srcOrd="4" destOrd="0" presId="urn:microsoft.com/office/officeart/2005/8/layout/list1"/>
    <dgm:cxn modelId="{24E7045E-E552-4F1B-925E-E177B721C593}" type="presParOf" srcId="{16B5B72F-87B6-4E79-B6F9-398937529F38}" destId="{B79E429D-E2C3-4C0D-BD52-E822D59348D3}" srcOrd="0" destOrd="0" presId="urn:microsoft.com/office/officeart/2005/8/layout/list1"/>
    <dgm:cxn modelId="{CF78EDAF-FE71-45F3-B6E7-7360CD66C0EF}" type="presParOf" srcId="{16B5B72F-87B6-4E79-B6F9-398937529F38}" destId="{6BADDDFE-8D46-4BCB-995F-E6460BC843E0}" srcOrd="1" destOrd="0" presId="urn:microsoft.com/office/officeart/2005/8/layout/list1"/>
    <dgm:cxn modelId="{00C54C7D-B3E0-4103-B08C-6A7B8FB7BEF1}" type="presParOf" srcId="{FC493836-FD91-418E-A162-E5D18AC77B80}" destId="{FA71E6AB-5FC0-4273-ACAC-14BED545D8E6}" srcOrd="5" destOrd="0" presId="urn:microsoft.com/office/officeart/2005/8/layout/list1"/>
    <dgm:cxn modelId="{42E6BD50-5BA0-43C0-9A07-6E65561DF55F}" type="presParOf" srcId="{FC493836-FD91-418E-A162-E5D18AC77B80}" destId="{85C99617-F78B-4830-8C98-B85253BEE6A8}" srcOrd="6" destOrd="0" presId="urn:microsoft.com/office/officeart/2005/8/layout/list1"/>
    <dgm:cxn modelId="{7290C346-0592-4017-A99A-B4827B046374}" type="presParOf" srcId="{FC493836-FD91-418E-A162-E5D18AC77B80}" destId="{29CF9710-5292-4426-A46E-2B63A87A010E}" srcOrd="7" destOrd="0" presId="urn:microsoft.com/office/officeart/2005/8/layout/list1"/>
    <dgm:cxn modelId="{17917D61-C87D-4407-876A-16F8FC8E3376}" type="presParOf" srcId="{FC493836-FD91-418E-A162-E5D18AC77B80}" destId="{AD7FD716-D154-4543-9FFC-0A3209240964}" srcOrd="8" destOrd="0" presId="urn:microsoft.com/office/officeart/2005/8/layout/list1"/>
    <dgm:cxn modelId="{DC726EAF-39E8-493A-A97C-DBF7E2FAD079}" type="presParOf" srcId="{AD7FD716-D154-4543-9FFC-0A3209240964}" destId="{DD63C9DD-51C1-4730-8E75-3A90E0F864C5}" srcOrd="0" destOrd="0" presId="urn:microsoft.com/office/officeart/2005/8/layout/list1"/>
    <dgm:cxn modelId="{88254D10-CED6-4F14-A69C-34A36B31D596}" type="presParOf" srcId="{AD7FD716-D154-4543-9FFC-0A3209240964}" destId="{9A9CEB00-F6FA-48EF-AA50-F8E70463048B}" srcOrd="1" destOrd="0" presId="urn:microsoft.com/office/officeart/2005/8/layout/list1"/>
    <dgm:cxn modelId="{6DB10A03-137C-414F-8318-467949D5E810}" type="presParOf" srcId="{FC493836-FD91-418E-A162-E5D18AC77B80}" destId="{ED83EBB2-16FD-4C18-98D4-4A3326A24222}" srcOrd="9" destOrd="0" presId="urn:microsoft.com/office/officeart/2005/8/layout/list1"/>
    <dgm:cxn modelId="{DB65477C-0A9E-4AC3-A7E2-EB5C8F21EE9E}" type="presParOf" srcId="{FC493836-FD91-418E-A162-E5D18AC77B80}" destId="{F1CC7101-7943-4035-8322-934D45E6DBFD}" srcOrd="10" destOrd="0" presId="urn:microsoft.com/office/officeart/2005/8/layout/list1"/>
    <dgm:cxn modelId="{818C5DA6-87C7-4FE7-9499-137E52C7F1CA}" type="presParOf" srcId="{FC493836-FD91-418E-A162-E5D18AC77B80}" destId="{AAC91C03-CA71-4780-866F-EDF5DAA0A0FA}" srcOrd="11" destOrd="0" presId="urn:microsoft.com/office/officeart/2005/8/layout/list1"/>
    <dgm:cxn modelId="{5FD4DE84-5315-4D93-AAD2-0101B14F0D2B}" type="presParOf" srcId="{FC493836-FD91-418E-A162-E5D18AC77B80}" destId="{56D73DED-201F-4B24-AD81-DABE0A094373}" srcOrd="12" destOrd="0" presId="urn:microsoft.com/office/officeart/2005/8/layout/list1"/>
    <dgm:cxn modelId="{DBF0A43B-1163-43B9-A98C-B957DD6DAEB6}" type="presParOf" srcId="{56D73DED-201F-4B24-AD81-DABE0A094373}" destId="{448B0D63-D15A-4598-9D84-0F67316EDFFF}" srcOrd="0" destOrd="0" presId="urn:microsoft.com/office/officeart/2005/8/layout/list1"/>
    <dgm:cxn modelId="{C8EBD126-6323-4CE0-A6B8-7F3D61F84E7E}" type="presParOf" srcId="{56D73DED-201F-4B24-AD81-DABE0A094373}" destId="{429CE143-53FD-47D5-93A8-343AE0F68FE7}" srcOrd="1" destOrd="0" presId="urn:microsoft.com/office/officeart/2005/8/layout/list1"/>
    <dgm:cxn modelId="{55D4E96A-2B47-4332-A24F-04A4783AD802}" type="presParOf" srcId="{FC493836-FD91-418E-A162-E5D18AC77B80}" destId="{E837FD5D-43EC-4A56-947A-CC46526704F9}" srcOrd="13" destOrd="0" presId="urn:microsoft.com/office/officeart/2005/8/layout/list1"/>
    <dgm:cxn modelId="{4720B881-B9AE-4F7B-9223-1B065794BC60}" type="presParOf" srcId="{FC493836-FD91-418E-A162-E5D18AC77B80}" destId="{D158C3F8-841B-4FBE-BA01-E29BB2460DB5}" srcOrd="14" destOrd="0" presId="urn:microsoft.com/office/officeart/2005/8/layout/list1"/>
    <dgm:cxn modelId="{76BE7874-CEB0-446A-9534-AD48F4F8ADD4}" type="presParOf" srcId="{FC493836-FD91-418E-A162-E5D18AC77B80}" destId="{BAB671EF-B333-4483-A7B3-1DD33691A50C}" srcOrd="15" destOrd="0" presId="urn:microsoft.com/office/officeart/2005/8/layout/list1"/>
    <dgm:cxn modelId="{E82EDD93-26F7-48A6-A574-D7E44690AE4D}" type="presParOf" srcId="{FC493836-FD91-418E-A162-E5D18AC77B80}" destId="{E9D01796-16A2-4175-BD3C-06070CC948AB}" srcOrd="16" destOrd="0" presId="urn:microsoft.com/office/officeart/2005/8/layout/list1"/>
    <dgm:cxn modelId="{1F37BC49-D871-4F59-BF5B-9992C2C90376}" type="presParOf" srcId="{E9D01796-16A2-4175-BD3C-06070CC948AB}" destId="{783B60C7-E9F9-42E6-8F4A-BCB6853D8766}" srcOrd="0" destOrd="0" presId="urn:microsoft.com/office/officeart/2005/8/layout/list1"/>
    <dgm:cxn modelId="{F13A713E-9217-4D65-9A49-8DD42CE9371A}" type="presParOf" srcId="{E9D01796-16A2-4175-BD3C-06070CC948AB}" destId="{5DC34747-46C3-4D1A-9489-6AFF28338E5B}" srcOrd="1" destOrd="0" presId="urn:microsoft.com/office/officeart/2005/8/layout/list1"/>
    <dgm:cxn modelId="{F5D0498C-0E3D-4339-B3E6-82DA1804B3BF}" type="presParOf" srcId="{FC493836-FD91-418E-A162-E5D18AC77B80}" destId="{B34EB9F7-AFDF-4F3D-B32D-E29FD9D643B1}" srcOrd="17" destOrd="0" presId="urn:microsoft.com/office/officeart/2005/8/layout/list1"/>
    <dgm:cxn modelId="{0F624E4F-EF4C-4541-837B-A76B8E47F554}" type="presParOf" srcId="{FC493836-FD91-418E-A162-E5D18AC77B80}" destId="{EBD197AB-737F-466F-B55B-162B16CA18E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81800B-95E9-4BF8-80C9-EA0C74E57CA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355115-6819-4B4C-BE88-08DBE5942A94}">
      <dgm:prSet/>
      <dgm:spPr/>
      <dgm:t>
        <a:bodyPr/>
        <a:lstStyle/>
        <a:p>
          <a:r>
            <a:rPr lang="el-GR" dirty="0"/>
            <a:t>• Δημιουργία </a:t>
          </a:r>
          <a:r>
            <a:rPr lang="el-GR" dirty="0" err="1"/>
            <a:t>Virtual</a:t>
          </a:r>
          <a:r>
            <a:rPr lang="el-GR" dirty="0"/>
            <a:t> </a:t>
          </a:r>
          <a:r>
            <a:rPr lang="el-GR" dirty="0" err="1"/>
            <a:t>Network</a:t>
          </a:r>
          <a:r>
            <a:rPr lang="el-GR" dirty="0"/>
            <a:t> με πέντε </a:t>
          </a:r>
          <a:r>
            <a:rPr lang="el-GR" dirty="0" err="1"/>
            <a:t>subnets</a:t>
          </a:r>
          <a:r>
            <a:rPr lang="el-GR" dirty="0"/>
            <a:t>.</a:t>
          </a:r>
          <a:endParaRPr lang="en-US" dirty="0"/>
        </a:p>
      </dgm:t>
    </dgm:pt>
    <dgm:pt modelId="{CD51A36E-5F7C-4A3F-B479-2385B501DADE}" type="parTrans" cxnId="{C66C4BAC-3316-4A3C-9031-3D044C5EAE1F}">
      <dgm:prSet/>
      <dgm:spPr/>
      <dgm:t>
        <a:bodyPr/>
        <a:lstStyle/>
        <a:p>
          <a:endParaRPr lang="en-US"/>
        </a:p>
      </dgm:t>
    </dgm:pt>
    <dgm:pt modelId="{B9C1E2F6-BB79-4356-985B-D3000CFF5748}" type="sibTrans" cxnId="{C66C4BAC-3316-4A3C-9031-3D044C5EAE1F}">
      <dgm:prSet/>
      <dgm:spPr/>
      <dgm:t>
        <a:bodyPr/>
        <a:lstStyle/>
        <a:p>
          <a:endParaRPr lang="en-US"/>
        </a:p>
      </dgm:t>
    </dgm:pt>
    <dgm:pt modelId="{953931AD-21CC-460A-9134-62FB8CAFB489}">
      <dgm:prSet/>
      <dgm:spPr/>
      <dgm:t>
        <a:bodyPr/>
        <a:lstStyle/>
        <a:p>
          <a:r>
            <a:rPr lang="el-GR"/>
            <a:t>• Private endpoints για πρόσβαση σε SQL και Storage.</a:t>
          </a:r>
          <a:endParaRPr lang="en-US"/>
        </a:p>
      </dgm:t>
    </dgm:pt>
    <dgm:pt modelId="{C51F8AC6-54FE-40A9-A700-193A67B16BD8}" type="parTrans" cxnId="{15897BF3-8E9C-4538-9B4B-FD3E6DAA5218}">
      <dgm:prSet/>
      <dgm:spPr/>
      <dgm:t>
        <a:bodyPr/>
        <a:lstStyle/>
        <a:p>
          <a:endParaRPr lang="en-US"/>
        </a:p>
      </dgm:t>
    </dgm:pt>
    <dgm:pt modelId="{13286C31-29CC-4EEA-866A-2F08AFCDC830}" type="sibTrans" cxnId="{15897BF3-8E9C-4538-9B4B-FD3E6DAA5218}">
      <dgm:prSet/>
      <dgm:spPr/>
      <dgm:t>
        <a:bodyPr/>
        <a:lstStyle/>
        <a:p>
          <a:endParaRPr lang="en-US"/>
        </a:p>
      </dgm:t>
    </dgm:pt>
    <dgm:pt modelId="{4263B9F3-231D-48BA-ACB4-FC05C2A1E975}">
      <dgm:prSet/>
      <dgm:spPr/>
      <dgm:t>
        <a:bodyPr/>
        <a:lstStyle/>
        <a:p>
          <a:r>
            <a:rPr lang="el-GR"/>
            <a:t>• Network Security Groups (NSGs) για φιλτράρισμα κίνησης.</a:t>
          </a:r>
          <a:endParaRPr lang="en-US"/>
        </a:p>
      </dgm:t>
    </dgm:pt>
    <dgm:pt modelId="{CECCF280-F147-47B8-84B1-9DF7FCC34EC0}" type="parTrans" cxnId="{EAE74D73-0B27-481A-AAA4-DCB3715A986A}">
      <dgm:prSet/>
      <dgm:spPr/>
      <dgm:t>
        <a:bodyPr/>
        <a:lstStyle/>
        <a:p>
          <a:endParaRPr lang="en-US"/>
        </a:p>
      </dgm:t>
    </dgm:pt>
    <dgm:pt modelId="{87C3F1CB-586B-4DC6-813F-A3EC9FB86FA9}" type="sibTrans" cxnId="{EAE74D73-0B27-481A-AAA4-DCB3715A986A}">
      <dgm:prSet/>
      <dgm:spPr/>
      <dgm:t>
        <a:bodyPr/>
        <a:lstStyle/>
        <a:p>
          <a:endParaRPr lang="en-US"/>
        </a:p>
      </dgm:t>
    </dgm:pt>
    <dgm:pt modelId="{1C3BC751-9E01-40A7-8A8F-9669AFAA5B48}">
      <dgm:prSet/>
      <dgm:spPr/>
      <dgm:t>
        <a:bodyPr/>
        <a:lstStyle/>
        <a:p>
          <a:r>
            <a:rPr lang="el-GR"/>
            <a:t>• Σύνδεση App Service με εσωτερικούς πόρους.</a:t>
          </a:r>
          <a:endParaRPr lang="en-US"/>
        </a:p>
      </dgm:t>
    </dgm:pt>
    <dgm:pt modelId="{FBCCED5F-85DA-4C77-A84B-439B106A0FF1}" type="parTrans" cxnId="{79315380-1377-4BFC-A548-CD3F2B24FECA}">
      <dgm:prSet/>
      <dgm:spPr/>
      <dgm:t>
        <a:bodyPr/>
        <a:lstStyle/>
        <a:p>
          <a:endParaRPr lang="en-US"/>
        </a:p>
      </dgm:t>
    </dgm:pt>
    <dgm:pt modelId="{63BBB49E-FB54-4B5B-ADA7-2FCA6D508182}" type="sibTrans" cxnId="{79315380-1377-4BFC-A548-CD3F2B24FECA}">
      <dgm:prSet/>
      <dgm:spPr/>
      <dgm:t>
        <a:bodyPr/>
        <a:lstStyle/>
        <a:p>
          <a:endParaRPr lang="en-US"/>
        </a:p>
      </dgm:t>
    </dgm:pt>
    <dgm:pt modelId="{575DF539-1D3C-4951-9B89-5E6D9A03D19B}" type="pres">
      <dgm:prSet presAssocID="{3C81800B-95E9-4BF8-80C9-EA0C74E57C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94903E-7126-4CDA-B31C-0F1B5491BD03}" type="pres">
      <dgm:prSet presAssocID="{41355115-6819-4B4C-BE88-08DBE5942A94}" presName="hierRoot1" presStyleCnt="0"/>
      <dgm:spPr/>
    </dgm:pt>
    <dgm:pt modelId="{D5A02E9A-E4C8-4C23-8482-37B39902DAE6}" type="pres">
      <dgm:prSet presAssocID="{41355115-6819-4B4C-BE88-08DBE5942A94}" presName="composite" presStyleCnt="0"/>
      <dgm:spPr/>
    </dgm:pt>
    <dgm:pt modelId="{CBE8E630-7763-4043-A5F3-D36F50E42891}" type="pres">
      <dgm:prSet presAssocID="{41355115-6819-4B4C-BE88-08DBE5942A94}" presName="background" presStyleLbl="node0" presStyleIdx="0" presStyleCnt="4"/>
      <dgm:spPr/>
    </dgm:pt>
    <dgm:pt modelId="{7FDC536D-04D1-4AA3-8971-CCEEE00251B0}" type="pres">
      <dgm:prSet presAssocID="{41355115-6819-4B4C-BE88-08DBE5942A94}" presName="text" presStyleLbl="fgAcc0" presStyleIdx="0" presStyleCnt="4">
        <dgm:presLayoutVars>
          <dgm:chPref val="3"/>
        </dgm:presLayoutVars>
      </dgm:prSet>
      <dgm:spPr/>
    </dgm:pt>
    <dgm:pt modelId="{5103E61A-BA39-4B98-BB9E-39369F1F8132}" type="pres">
      <dgm:prSet presAssocID="{41355115-6819-4B4C-BE88-08DBE5942A94}" presName="hierChild2" presStyleCnt="0"/>
      <dgm:spPr/>
    </dgm:pt>
    <dgm:pt modelId="{3DCE74D3-1F55-4971-9DCE-363C755A5492}" type="pres">
      <dgm:prSet presAssocID="{953931AD-21CC-460A-9134-62FB8CAFB489}" presName="hierRoot1" presStyleCnt="0"/>
      <dgm:spPr/>
    </dgm:pt>
    <dgm:pt modelId="{5F558A82-4C6E-4F17-9130-9E7FFCB4C2A0}" type="pres">
      <dgm:prSet presAssocID="{953931AD-21CC-460A-9134-62FB8CAFB489}" presName="composite" presStyleCnt="0"/>
      <dgm:spPr/>
    </dgm:pt>
    <dgm:pt modelId="{7EDBED7B-9903-41BD-B8C3-D7104CEE1979}" type="pres">
      <dgm:prSet presAssocID="{953931AD-21CC-460A-9134-62FB8CAFB489}" presName="background" presStyleLbl="node0" presStyleIdx="1" presStyleCnt="4"/>
      <dgm:spPr/>
    </dgm:pt>
    <dgm:pt modelId="{B882CC23-5D2C-4AE7-BBF4-6F7BBC9CD2FB}" type="pres">
      <dgm:prSet presAssocID="{953931AD-21CC-460A-9134-62FB8CAFB489}" presName="text" presStyleLbl="fgAcc0" presStyleIdx="1" presStyleCnt="4">
        <dgm:presLayoutVars>
          <dgm:chPref val="3"/>
        </dgm:presLayoutVars>
      </dgm:prSet>
      <dgm:spPr/>
    </dgm:pt>
    <dgm:pt modelId="{60584EFC-D7D7-49A8-8B81-93D971ED301C}" type="pres">
      <dgm:prSet presAssocID="{953931AD-21CC-460A-9134-62FB8CAFB489}" presName="hierChild2" presStyleCnt="0"/>
      <dgm:spPr/>
    </dgm:pt>
    <dgm:pt modelId="{6F06F6DD-D2F5-48F4-89C7-1B5F960E82CD}" type="pres">
      <dgm:prSet presAssocID="{4263B9F3-231D-48BA-ACB4-FC05C2A1E975}" presName="hierRoot1" presStyleCnt="0"/>
      <dgm:spPr/>
    </dgm:pt>
    <dgm:pt modelId="{6F7BECFE-EAD4-4C31-87C1-D46038C305D8}" type="pres">
      <dgm:prSet presAssocID="{4263B9F3-231D-48BA-ACB4-FC05C2A1E975}" presName="composite" presStyleCnt="0"/>
      <dgm:spPr/>
    </dgm:pt>
    <dgm:pt modelId="{59CB31BF-C2A1-4144-B3AB-AE50D953C0B7}" type="pres">
      <dgm:prSet presAssocID="{4263B9F3-231D-48BA-ACB4-FC05C2A1E975}" presName="background" presStyleLbl="node0" presStyleIdx="2" presStyleCnt="4"/>
      <dgm:spPr/>
    </dgm:pt>
    <dgm:pt modelId="{5F26F308-EA4C-4A6E-ACEA-CFA2502F8C43}" type="pres">
      <dgm:prSet presAssocID="{4263B9F3-231D-48BA-ACB4-FC05C2A1E975}" presName="text" presStyleLbl="fgAcc0" presStyleIdx="2" presStyleCnt="4">
        <dgm:presLayoutVars>
          <dgm:chPref val="3"/>
        </dgm:presLayoutVars>
      </dgm:prSet>
      <dgm:spPr/>
    </dgm:pt>
    <dgm:pt modelId="{D50DD3E2-A558-49FD-AAA4-5D602129450C}" type="pres">
      <dgm:prSet presAssocID="{4263B9F3-231D-48BA-ACB4-FC05C2A1E975}" presName="hierChild2" presStyleCnt="0"/>
      <dgm:spPr/>
    </dgm:pt>
    <dgm:pt modelId="{085067A5-F84C-4A8C-98DE-EA8A7AEFB1E1}" type="pres">
      <dgm:prSet presAssocID="{1C3BC751-9E01-40A7-8A8F-9669AFAA5B48}" presName="hierRoot1" presStyleCnt="0"/>
      <dgm:spPr/>
    </dgm:pt>
    <dgm:pt modelId="{5428C98E-F971-4ACA-B76B-4C550AF2ED9C}" type="pres">
      <dgm:prSet presAssocID="{1C3BC751-9E01-40A7-8A8F-9669AFAA5B48}" presName="composite" presStyleCnt="0"/>
      <dgm:spPr/>
    </dgm:pt>
    <dgm:pt modelId="{985443F1-C36E-41B7-9BAF-A3B9A65AF976}" type="pres">
      <dgm:prSet presAssocID="{1C3BC751-9E01-40A7-8A8F-9669AFAA5B48}" presName="background" presStyleLbl="node0" presStyleIdx="3" presStyleCnt="4"/>
      <dgm:spPr/>
    </dgm:pt>
    <dgm:pt modelId="{48FE27C3-2C2D-4451-8474-E1BB78B756B7}" type="pres">
      <dgm:prSet presAssocID="{1C3BC751-9E01-40A7-8A8F-9669AFAA5B48}" presName="text" presStyleLbl="fgAcc0" presStyleIdx="3" presStyleCnt="4">
        <dgm:presLayoutVars>
          <dgm:chPref val="3"/>
        </dgm:presLayoutVars>
      </dgm:prSet>
      <dgm:spPr/>
    </dgm:pt>
    <dgm:pt modelId="{F6645789-6E0D-4469-B158-3AF2B990657A}" type="pres">
      <dgm:prSet presAssocID="{1C3BC751-9E01-40A7-8A8F-9669AFAA5B48}" presName="hierChild2" presStyleCnt="0"/>
      <dgm:spPr/>
    </dgm:pt>
  </dgm:ptLst>
  <dgm:cxnLst>
    <dgm:cxn modelId="{41A8966D-531E-4892-B991-04A2D1259D2D}" type="presOf" srcId="{3C81800B-95E9-4BF8-80C9-EA0C74E57CAA}" destId="{575DF539-1D3C-4951-9B89-5E6D9A03D19B}" srcOrd="0" destOrd="0" presId="urn:microsoft.com/office/officeart/2005/8/layout/hierarchy1"/>
    <dgm:cxn modelId="{EAE74D73-0B27-481A-AAA4-DCB3715A986A}" srcId="{3C81800B-95E9-4BF8-80C9-EA0C74E57CAA}" destId="{4263B9F3-231D-48BA-ACB4-FC05C2A1E975}" srcOrd="2" destOrd="0" parTransId="{CECCF280-F147-47B8-84B1-9DF7FCC34EC0}" sibTransId="{87C3F1CB-586B-4DC6-813F-A3EC9FB86FA9}"/>
    <dgm:cxn modelId="{15301074-0110-4A4F-B3C1-57F42C492A2E}" type="presOf" srcId="{4263B9F3-231D-48BA-ACB4-FC05C2A1E975}" destId="{5F26F308-EA4C-4A6E-ACEA-CFA2502F8C43}" srcOrd="0" destOrd="0" presId="urn:microsoft.com/office/officeart/2005/8/layout/hierarchy1"/>
    <dgm:cxn modelId="{79315380-1377-4BFC-A548-CD3F2B24FECA}" srcId="{3C81800B-95E9-4BF8-80C9-EA0C74E57CAA}" destId="{1C3BC751-9E01-40A7-8A8F-9669AFAA5B48}" srcOrd="3" destOrd="0" parTransId="{FBCCED5F-85DA-4C77-A84B-439B106A0FF1}" sibTransId="{63BBB49E-FB54-4B5B-ADA7-2FCA6D508182}"/>
    <dgm:cxn modelId="{8FA1FDA6-3E42-4338-B5E1-6393F27C3501}" type="presOf" srcId="{41355115-6819-4B4C-BE88-08DBE5942A94}" destId="{7FDC536D-04D1-4AA3-8971-CCEEE00251B0}" srcOrd="0" destOrd="0" presId="urn:microsoft.com/office/officeart/2005/8/layout/hierarchy1"/>
    <dgm:cxn modelId="{C66C4BAC-3316-4A3C-9031-3D044C5EAE1F}" srcId="{3C81800B-95E9-4BF8-80C9-EA0C74E57CAA}" destId="{41355115-6819-4B4C-BE88-08DBE5942A94}" srcOrd="0" destOrd="0" parTransId="{CD51A36E-5F7C-4A3F-B479-2385B501DADE}" sibTransId="{B9C1E2F6-BB79-4356-985B-D3000CFF5748}"/>
    <dgm:cxn modelId="{550FFDBF-F156-4194-A821-897C5F5F4871}" type="presOf" srcId="{953931AD-21CC-460A-9134-62FB8CAFB489}" destId="{B882CC23-5D2C-4AE7-BBF4-6F7BBC9CD2FB}" srcOrd="0" destOrd="0" presId="urn:microsoft.com/office/officeart/2005/8/layout/hierarchy1"/>
    <dgm:cxn modelId="{941A00CD-5657-4CA5-9123-AA19BD7FF020}" type="presOf" srcId="{1C3BC751-9E01-40A7-8A8F-9669AFAA5B48}" destId="{48FE27C3-2C2D-4451-8474-E1BB78B756B7}" srcOrd="0" destOrd="0" presId="urn:microsoft.com/office/officeart/2005/8/layout/hierarchy1"/>
    <dgm:cxn modelId="{15897BF3-8E9C-4538-9B4B-FD3E6DAA5218}" srcId="{3C81800B-95E9-4BF8-80C9-EA0C74E57CAA}" destId="{953931AD-21CC-460A-9134-62FB8CAFB489}" srcOrd="1" destOrd="0" parTransId="{C51F8AC6-54FE-40A9-A700-193A67B16BD8}" sibTransId="{13286C31-29CC-4EEA-866A-2F08AFCDC830}"/>
    <dgm:cxn modelId="{0D5B69C4-69CC-4B2C-B2F2-8C67C476CDD7}" type="presParOf" srcId="{575DF539-1D3C-4951-9B89-5E6D9A03D19B}" destId="{B394903E-7126-4CDA-B31C-0F1B5491BD03}" srcOrd="0" destOrd="0" presId="urn:microsoft.com/office/officeart/2005/8/layout/hierarchy1"/>
    <dgm:cxn modelId="{D4D4E7B4-B29B-4BF0-9B26-8AAF17B1E5AD}" type="presParOf" srcId="{B394903E-7126-4CDA-B31C-0F1B5491BD03}" destId="{D5A02E9A-E4C8-4C23-8482-37B39902DAE6}" srcOrd="0" destOrd="0" presId="urn:microsoft.com/office/officeart/2005/8/layout/hierarchy1"/>
    <dgm:cxn modelId="{1AF016C5-58E3-4149-92F2-648A3AAD6783}" type="presParOf" srcId="{D5A02E9A-E4C8-4C23-8482-37B39902DAE6}" destId="{CBE8E630-7763-4043-A5F3-D36F50E42891}" srcOrd="0" destOrd="0" presId="urn:microsoft.com/office/officeart/2005/8/layout/hierarchy1"/>
    <dgm:cxn modelId="{E0517347-6A7E-4808-8241-04E562EEE9DC}" type="presParOf" srcId="{D5A02E9A-E4C8-4C23-8482-37B39902DAE6}" destId="{7FDC536D-04D1-4AA3-8971-CCEEE00251B0}" srcOrd="1" destOrd="0" presId="urn:microsoft.com/office/officeart/2005/8/layout/hierarchy1"/>
    <dgm:cxn modelId="{65186458-D6F4-4E27-9CD1-74F0B970F903}" type="presParOf" srcId="{B394903E-7126-4CDA-B31C-0F1B5491BD03}" destId="{5103E61A-BA39-4B98-BB9E-39369F1F8132}" srcOrd="1" destOrd="0" presId="urn:microsoft.com/office/officeart/2005/8/layout/hierarchy1"/>
    <dgm:cxn modelId="{6798C1AB-A04F-4148-85D6-463C2FA54990}" type="presParOf" srcId="{575DF539-1D3C-4951-9B89-5E6D9A03D19B}" destId="{3DCE74D3-1F55-4971-9DCE-363C755A5492}" srcOrd="1" destOrd="0" presId="urn:microsoft.com/office/officeart/2005/8/layout/hierarchy1"/>
    <dgm:cxn modelId="{19F93135-ED56-4F65-B7F2-F6C3BF41244A}" type="presParOf" srcId="{3DCE74D3-1F55-4971-9DCE-363C755A5492}" destId="{5F558A82-4C6E-4F17-9130-9E7FFCB4C2A0}" srcOrd="0" destOrd="0" presId="urn:microsoft.com/office/officeart/2005/8/layout/hierarchy1"/>
    <dgm:cxn modelId="{BE718C96-9475-4E66-A4C8-1FD2093F2CAE}" type="presParOf" srcId="{5F558A82-4C6E-4F17-9130-9E7FFCB4C2A0}" destId="{7EDBED7B-9903-41BD-B8C3-D7104CEE1979}" srcOrd="0" destOrd="0" presId="urn:microsoft.com/office/officeart/2005/8/layout/hierarchy1"/>
    <dgm:cxn modelId="{E0E2A862-31D1-4AB8-A869-8C69B4ECA689}" type="presParOf" srcId="{5F558A82-4C6E-4F17-9130-9E7FFCB4C2A0}" destId="{B882CC23-5D2C-4AE7-BBF4-6F7BBC9CD2FB}" srcOrd="1" destOrd="0" presId="urn:microsoft.com/office/officeart/2005/8/layout/hierarchy1"/>
    <dgm:cxn modelId="{7920DD63-8BA3-4852-A546-47530271B589}" type="presParOf" srcId="{3DCE74D3-1F55-4971-9DCE-363C755A5492}" destId="{60584EFC-D7D7-49A8-8B81-93D971ED301C}" srcOrd="1" destOrd="0" presId="urn:microsoft.com/office/officeart/2005/8/layout/hierarchy1"/>
    <dgm:cxn modelId="{5DAE07F1-A9BC-4CAB-B3C0-65F084887143}" type="presParOf" srcId="{575DF539-1D3C-4951-9B89-5E6D9A03D19B}" destId="{6F06F6DD-D2F5-48F4-89C7-1B5F960E82CD}" srcOrd="2" destOrd="0" presId="urn:microsoft.com/office/officeart/2005/8/layout/hierarchy1"/>
    <dgm:cxn modelId="{209EF114-0333-466F-B283-366BFF65472F}" type="presParOf" srcId="{6F06F6DD-D2F5-48F4-89C7-1B5F960E82CD}" destId="{6F7BECFE-EAD4-4C31-87C1-D46038C305D8}" srcOrd="0" destOrd="0" presId="urn:microsoft.com/office/officeart/2005/8/layout/hierarchy1"/>
    <dgm:cxn modelId="{62121B2A-93B5-4F87-8062-9EEFBF9BDF6F}" type="presParOf" srcId="{6F7BECFE-EAD4-4C31-87C1-D46038C305D8}" destId="{59CB31BF-C2A1-4144-B3AB-AE50D953C0B7}" srcOrd="0" destOrd="0" presId="urn:microsoft.com/office/officeart/2005/8/layout/hierarchy1"/>
    <dgm:cxn modelId="{0BA94F9D-8E3B-4784-9103-A244C77EE90C}" type="presParOf" srcId="{6F7BECFE-EAD4-4C31-87C1-D46038C305D8}" destId="{5F26F308-EA4C-4A6E-ACEA-CFA2502F8C43}" srcOrd="1" destOrd="0" presId="urn:microsoft.com/office/officeart/2005/8/layout/hierarchy1"/>
    <dgm:cxn modelId="{97B12479-9485-40EA-B780-00E9EF54E90E}" type="presParOf" srcId="{6F06F6DD-D2F5-48F4-89C7-1B5F960E82CD}" destId="{D50DD3E2-A558-49FD-AAA4-5D602129450C}" srcOrd="1" destOrd="0" presId="urn:microsoft.com/office/officeart/2005/8/layout/hierarchy1"/>
    <dgm:cxn modelId="{D079ABE4-2151-4EB7-86B4-0419EF10BC8F}" type="presParOf" srcId="{575DF539-1D3C-4951-9B89-5E6D9A03D19B}" destId="{085067A5-F84C-4A8C-98DE-EA8A7AEFB1E1}" srcOrd="3" destOrd="0" presId="urn:microsoft.com/office/officeart/2005/8/layout/hierarchy1"/>
    <dgm:cxn modelId="{DF0846B0-4CB1-4BB9-B9D7-B332EBA82A53}" type="presParOf" srcId="{085067A5-F84C-4A8C-98DE-EA8A7AEFB1E1}" destId="{5428C98E-F971-4ACA-B76B-4C550AF2ED9C}" srcOrd="0" destOrd="0" presId="urn:microsoft.com/office/officeart/2005/8/layout/hierarchy1"/>
    <dgm:cxn modelId="{0CE327E1-EFE0-4838-BB21-E0647E9E7235}" type="presParOf" srcId="{5428C98E-F971-4ACA-B76B-4C550AF2ED9C}" destId="{985443F1-C36E-41B7-9BAF-A3B9A65AF976}" srcOrd="0" destOrd="0" presId="urn:microsoft.com/office/officeart/2005/8/layout/hierarchy1"/>
    <dgm:cxn modelId="{8B405853-294F-43D3-B60A-3757F25F2016}" type="presParOf" srcId="{5428C98E-F971-4ACA-B76B-4C550AF2ED9C}" destId="{48FE27C3-2C2D-4451-8474-E1BB78B756B7}" srcOrd="1" destOrd="0" presId="urn:microsoft.com/office/officeart/2005/8/layout/hierarchy1"/>
    <dgm:cxn modelId="{5334F5AB-CAEE-4596-8868-90A11E32E371}" type="presParOf" srcId="{085067A5-F84C-4A8C-98DE-EA8A7AEFB1E1}" destId="{F6645789-6E0D-4469-B158-3AF2B99065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BF103F-D298-4939-9C14-EBBAB0417FB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F9F135-3E27-45AB-B447-4B708B5FD473}">
      <dgm:prSet/>
      <dgm:spPr/>
      <dgm:t>
        <a:bodyPr/>
        <a:lstStyle/>
        <a:p>
          <a:r>
            <a:rPr lang="el-GR"/>
            <a:t>Δημιουργήσαμε το Resource Group και το Log Analytics Workspace με 90-ήμερη διατήρηση (retention) και κατάλληλα tags.</a:t>
          </a:r>
          <a:endParaRPr lang="en-US"/>
        </a:p>
      </dgm:t>
    </dgm:pt>
    <dgm:pt modelId="{624568EA-3F6E-4DF3-8314-98CF14037431}" type="parTrans" cxnId="{553E09F3-F1D5-47B7-926F-C89E064C336B}">
      <dgm:prSet/>
      <dgm:spPr/>
      <dgm:t>
        <a:bodyPr/>
        <a:lstStyle/>
        <a:p>
          <a:endParaRPr lang="en-US"/>
        </a:p>
      </dgm:t>
    </dgm:pt>
    <dgm:pt modelId="{5DCF7391-4009-4676-96C7-C675E2FC89CA}" type="sibTrans" cxnId="{553E09F3-F1D5-47B7-926F-C89E064C336B}">
      <dgm:prSet/>
      <dgm:spPr/>
      <dgm:t>
        <a:bodyPr/>
        <a:lstStyle/>
        <a:p>
          <a:endParaRPr lang="en-US"/>
        </a:p>
      </dgm:t>
    </dgm:pt>
    <dgm:pt modelId="{675BA408-28EB-4F20-96B5-A58367089042}">
      <dgm:prSet/>
      <dgm:spPr/>
      <dgm:t>
        <a:bodyPr/>
        <a:lstStyle/>
        <a:p>
          <a:r>
            <a:rPr lang="el-GR"/>
            <a:t>Αναπτύξαμε Application Insights και το συνδέσαμε με την Web App για να συλλέγεται η τηλεμετρία.</a:t>
          </a:r>
          <a:endParaRPr lang="en-US"/>
        </a:p>
      </dgm:t>
    </dgm:pt>
    <dgm:pt modelId="{12E1B2DB-A1ED-4C18-AD4D-F734D59F427B}" type="parTrans" cxnId="{52206BD1-B0DD-4D09-B575-E93E7A0CE99B}">
      <dgm:prSet/>
      <dgm:spPr/>
      <dgm:t>
        <a:bodyPr/>
        <a:lstStyle/>
        <a:p>
          <a:endParaRPr lang="en-US"/>
        </a:p>
      </dgm:t>
    </dgm:pt>
    <dgm:pt modelId="{41EA7B77-D759-4E24-8703-1AC988F288E0}" type="sibTrans" cxnId="{52206BD1-B0DD-4D09-B575-E93E7A0CE99B}">
      <dgm:prSet/>
      <dgm:spPr/>
      <dgm:t>
        <a:bodyPr/>
        <a:lstStyle/>
        <a:p>
          <a:endParaRPr lang="en-US"/>
        </a:p>
      </dgm:t>
    </dgm:pt>
    <dgm:pt modelId="{F61ACC4F-F6EE-44F2-81B8-BFBE1918E759}">
      <dgm:prSet/>
      <dgm:spPr/>
      <dgm:t>
        <a:bodyPr/>
        <a:lstStyle/>
        <a:p>
          <a:r>
            <a:rPr lang="el-GR"/>
            <a:t>Ρυθμίσαμε Diagnostic Settings σε Web App, Storage Account και SQL Database ώστε να αποστέλλονται logs &amp; metrics στο Log Analytics.</a:t>
          </a:r>
          <a:endParaRPr lang="en-US"/>
        </a:p>
      </dgm:t>
    </dgm:pt>
    <dgm:pt modelId="{EB988BB8-44E5-41A4-9B51-7DDDCEDC4CFA}" type="parTrans" cxnId="{8A1614A3-6705-474A-96D7-5F96CB75F91E}">
      <dgm:prSet/>
      <dgm:spPr/>
      <dgm:t>
        <a:bodyPr/>
        <a:lstStyle/>
        <a:p>
          <a:endParaRPr lang="en-US"/>
        </a:p>
      </dgm:t>
    </dgm:pt>
    <dgm:pt modelId="{6444B38B-AA8A-43FA-AF02-708516FFFB91}" type="sibTrans" cxnId="{8A1614A3-6705-474A-96D7-5F96CB75F91E}">
      <dgm:prSet/>
      <dgm:spPr/>
      <dgm:t>
        <a:bodyPr/>
        <a:lstStyle/>
        <a:p>
          <a:endParaRPr lang="en-US"/>
        </a:p>
      </dgm:t>
    </dgm:pt>
    <dgm:pt modelId="{32C59F41-8326-4538-B2A0-62BAAD9ACDB3}">
      <dgm:prSet/>
      <dgm:spPr/>
      <dgm:t>
        <a:bodyPr/>
        <a:lstStyle/>
        <a:p>
          <a:r>
            <a:rPr lang="el-GR"/>
            <a:t>Ορίσαμε ένα Action Group για ειδοποιήσεις και συνδέσαμε εκεί τους κανόνες ειδοποίησης μέσω Azure Monitor.</a:t>
          </a:r>
          <a:endParaRPr lang="en-US"/>
        </a:p>
      </dgm:t>
    </dgm:pt>
    <dgm:pt modelId="{27F48895-B3B1-4F7C-9DCD-20387405F719}" type="parTrans" cxnId="{EC3CAC05-06D6-48D3-85CE-BFE38047EBC1}">
      <dgm:prSet/>
      <dgm:spPr/>
      <dgm:t>
        <a:bodyPr/>
        <a:lstStyle/>
        <a:p>
          <a:endParaRPr lang="en-US"/>
        </a:p>
      </dgm:t>
    </dgm:pt>
    <dgm:pt modelId="{22FFEC6A-9D71-4FC5-A03F-67BFBAB8D77D}" type="sibTrans" cxnId="{EC3CAC05-06D6-48D3-85CE-BFE38047EBC1}">
      <dgm:prSet/>
      <dgm:spPr/>
      <dgm:t>
        <a:bodyPr/>
        <a:lstStyle/>
        <a:p>
          <a:endParaRPr lang="en-US"/>
        </a:p>
      </dgm:t>
    </dgm:pt>
    <dgm:pt modelId="{FF46362C-D131-4346-BD4D-BF2AF5060B48}" type="pres">
      <dgm:prSet presAssocID="{9EBF103F-D298-4939-9C14-EBBAB0417FBA}" presName="vert0" presStyleCnt="0">
        <dgm:presLayoutVars>
          <dgm:dir/>
          <dgm:animOne val="branch"/>
          <dgm:animLvl val="lvl"/>
        </dgm:presLayoutVars>
      </dgm:prSet>
      <dgm:spPr/>
    </dgm:pt>
    <dgm:pt modelId="{7C7896B8-82A4-4809-9837-48DFA33CF2ED}" type="pres">
      <dgm:prSet presAssocID="{56F9F135-3E27-45AB-B447-4B708B5FD473}" presName="thickLine" presStyleLbl="alignNode1" presStyleIdx="0" presStyleCnt="4"/>
      <dgm:spPr/>
    </dgm:pt>
    <dgm:pt modelId="{30C7E87F-FD77-4A73-85E9-E1A18D631D38}" type="pres">
      <dgm:prSet presAssocID="{56F9F135-3E27-45AB-B447-4B708B5FD473}" presName="horz1" presStyleCnt="0"/>
      <dgm:spPr/>
    </dgm:pt>
    <dgm:pt modelId="{BB8721E1-481A-4753-8769-A3EA84C1F610}" type="pres">
      <dgm:prSet presAssocID="{56F9F135-3E27-45AB-B447-4B708B5FD473}" presName="tx1" presStyleLbl="revTx" presStyleIdx="0" presStyleCnt="4"/>
      <dgm:spPr/>
    </dgm:pt>
    <dgm:pt modelId="{D663A2D3-82D8-4A4F-9FEE-C130A9DAC190}" type="pres">
      <dgm:prSet presAssocID="{56F9F135-3E27-45AB-B447-4B708B5FD473}" presName="vert1" presStyleCnt="0"/>
      <dgm:spPr/>
    </dgm:pt>
    <dgm:pt modelId="{F0A42FD3-BAE7-466C-8A41-282C3E6E0690}" type="pres">
      <dgm:prSet presAssocID="{675BA408-28EB-4F20-96B5-A58367089042}" presName="thickLine" presStyleLbl="alignNode1" presStyleIdx="1" presStyleCnt="4"/>
      <dgm:spPr/>
    </dgm:pt>
    <dgm:pt modelId="{64859D64-5E37-4C9E-B3A2-7D27F90C18E4}" type="pres">
      <dgm:prSet presAssocID="{675BA408-28EB-4F20-96B5-A58367089042}" presName="horz1" presStyleCnt="0"/>
      <dgm:spPr/>
    </dgm:pt>
    <dgm:pt modelId="{7EFBC78D-1064-4384-AC7D-2C00BB3809D3}" type="pres">
      <dgm:prSet presAssocID="{675BA408-28EB-4F20-96B5-A58367089042}" presName="tx1" presStyleLbl="revTx" presStyleIdx="1" presStyleCnt="4"/>
      <dgm:spPr/>
    </dgm:pt>
    <dgm:pt modelId="{CEFCE532-955B-481A-BDDA-28BD2DDD5F0F}" type="pres">
      <dgm:prSet presAssocID="{675BA408-28EB-4F20-96B5-A58367089042}" presName="vert1" presStyleCnt="0"/>
      <dgm:spPr/>
    </dgm:pt>
    <dgm:pt modelId="{62203BCE-88B1-4766-AEF9-E96DB267407D}" type="pres">
      <dgm:prSet presAssocID="{F61ACC4F-F6EE-44F2-81B8-BFBE1918E759}" presName="thickLine" presStyleLbl="alignNode1" presStyleIdx="2" presStyleCnt="4"/>
      <dgm:spPr/>
    </dgm:pt>
    <dgm:pt modelId="{698BF6EE-E76B-4D5A-ADF2-9E7CD2825B27}" type="pres">
      <dgm:prSet presAssocID="{F61ACC4F-F6EE-44F2-81B8-BFBE1918E759}" presName="horz1" presStyleCnt="0"/>
      <dgm:spPr/>
    </dgm:pt>
    <dgm:pt modelId="{28F55B83-2998-4387-942C-C769A833A8DC}" type="pres">
      <dgm:prSet presAssocID="{F61ACC4F-F6EE-44F2-81B8-BFBE1918E759}" presName="tx1" presStyleLbl="revTx" presStyleIdx="2" presStyleCnt="4"/>
      <dgm:spPr/>
    </dgm:pt>
    <dgm:pt modelId="{7CB54628-97F4-4E81-B7E7-B8D81CC28ED9}" type="pres">
      <dgm:prSet presAssocID="{F61ACC4F-F6EE-44F2-81B8-BFBE1918E759}" presName="vert1" presStyleCnt="0"/>
      <dgm:spPr/>
    </dgm:pt>
    <dgm:pt modelId="{9B6E8490-3753-4917-A126-DD8C905A45C4}" type="pres">
      <dgm:prSet presAssocID="{32C59F41-8326-4538-B2A0-62BAAD9ACDB3}" presName="thickLine" presStyleLbl="alignNode1" presStyleIdx="3" presStyleCnt="4"/>
      <dgm:spPr/>
    </dgm:pt>
    <dgm:pt modelId="{DCDAFDD6-AB33-4BA8-8C71-FB571515A022}" type="pres">
      <dgm:prSet presAssocID="{32C59F41-8326-4538-B2A0-62BAAD9ACDB3}" presName="horz1" presStyleCnt="0"/>
      <dgm:spPr/>
    </dgm:pt>
    <dgm:pt modelId="{583845BF-B608-42F7-A560-F6D4D1AA94A1}" type="pres">
      <dgm:prSet presAssocID="{32C59F41-8326-4538-B2A0-62BAAD9ACDB3}" presName="tx1" presStyleLbl="revTx" presStyleIdx="3" presStyleCnt="4"/>
      <dgm:spPr/>
    </dgm:pt>
    <dgm:pt modelId="{B238F37B-E118-4D9E-8B71-44CAAEBB9F4E}" type="pres">
      <dgm:prSet presAssocID="{32C59F41-8326-4538-B2A0-62BAAD9ACDB3}" presName="vert1" presStyleCnt="0"/>
      <dgm:spPr/>
    </dgm:pt>
  </dgm:ptLst>
  <dgm:cxnLst>
    <dgm:cxn modelId="{EC3CAC05-06D6-48D3-85CE-BFE38047EBC1}" srcId="{9EBF103F-D298-4939-9C14-EBBAB0417FBA}" destId="{32C59F41-8326-4538-B2A0-62BAAD9ACDB3}" srcOrd="3" destOrd="0" parTransId="{27F48895-B3B1-4F7C-9DCD-20387405F719}" sibTransId="{22FFEC6A-9D71-4FC5-A03F-67BFBAB8D77D}"/>
    <dgm:cxn modelId="{904E9E38-767C-4764-A11A-34FE015EBA65}" type="presOf" srcId="{F61ACC4F-F6EE-44F2-81B8-BFBE1918E759}" destId="{28F55B83-2998-4387-942C-C769A833A8DC}" srcOrd="0" destOrd="0" presId="urn:microsoft.com/office/officeart/2008/layout/LinedList"/>
    <dgm:cxn modelId="{E722E33C-3466-4C9A-9D9C-72CCD5319690}" type="presOf" srcId="{56F9F135-3E27-45AB-B447-4B708B5FD473}" destId="{BB8721E1-481A-4753-8769-A3EA84C1F610}" srcOrd="0" destOrd="0" presId="urn:microsoft.com/office/officeart/2008/layout/LinedList"/>
    <dgm:cxn modelId="{653B474B-0E19-4969-AD37-0AB66F849727}" type="presOf" srcId="{675BA408-28EB-4F20-96B5-A58367089042}" destId="{7EFBC78D-1064-4384-AC7D-2C00BB3809D3}" srcOrd="0" destOrd="0" presId="urn:microsoft.com/office/officeart/2008/layout/LinedList"/>
    <dgm:cxn modelId="{D5E8269E-CE14-43FA-91A8-8040ECCF73ED}" type="presOf" srcId="{9EBF103F-D298-4939-9C14-EBBAB0417FBA}" destId="{FF46362C-D131-4346-BD4D-BF2AF5060B48}" srcOrd="0" destOrd="0" presId="urn:microsoft.com/office/officeart/2008/layout/LinedList"/>
    <dgm:cxn modelId="{8A1614A3-6705-474A-96D7-5F96CB75F91E}" srcId="{9EBF103F-D298-4939-9C14-EBBAB0417FBA}" destId="{F61ACC4F-F6EE-44F2-81B8-BFBE1918E759}" srcOrd="2" destOrd="0" parTransId="{EB988BB8-44E5-41A4-9B51-7DDDCEDC4CFA}" sibTransId="{6444B38B-AA8A-43FA-AF02-708516FFFB91}"/>
    <dgm:cxn modelId="{C05CD2CC-F5F1-41CE-AF2A-6FBB91897C0E}" type="presOf" srcId="{32C59F41-8326-4538-B2A0-62BAAD9ACDB3}" destId="{583845BF-B608-42F7-A560-F6D4D1AA94A1}" srcOrd="0" destOrd="0" presId="urn:microsoft.com/office/officeart/2008/layout/LinedList"/>
    <dgm:cxn modelId="{52206BD1-B0DD-4D09-B575-E93E7A0CE99B}" srcId="{9EBF103F-D298-4939-9C14-EBBAB0417FBA}" destId="{675BA408-28EB-4F20-96B5-A58367089042}" srcOrd="1" destOrd="0" parTransId="{12E1B2DB-A1ED-4C18-AD4D-F734D59F427B}" sibTransId="{41EA7B77-D759-4E24-8703-1AC988F288E0}"/>
    <dgm:cxn modelId="{553E09F3-F1D5-47B7-926F-C89E064C336B}" srcId="{9EBF103F-D298-4939-9C14-EBBAB0417FBA}" destId="{56F9F135-3E27-45AB-B447-4B708B5FD473}" srcOrd="0" destOrd="0" parTransId="{624568EA-3F6E-4DF3-8314-98CF14037431}" sibTransId="{5DCF7391-4009-4676-96C7-C675E2FC89CA}"/>
    <dgm:cxn modelId="{4BE8CC26-5062-477C-8FA1-DE016A8D0E9D}" type="presParOf" srcId="{FF46362C-D131-4346-BD4D-BF2AF5060B48}" destId="{7C7896B8-82A4-4809-9837-48DFA33CF2ED}" srcOrd="0" destOrd="0" presId="urn:microsoft.com/office/officeart/2008/layout/LinedList"/>
    <dgm:cxn modelId="{42FBF5B2-E4A3-4ABB-B891-DD758C021B37}" type="presParOf" srcId="{FF46362C-D131-4346-BD4D-BF2AF5060B48}" destId="{30C7E87F-FD77-4A73-85E9-E1A18D631D38}" srcOrd="1" destOrd="0" presId="urn:microsoft.com/office/officeart/2008/layout/LinedList"/>
    <dgm:cxn modelId="{99AC2D8D-44C7-4A24-9F76-2A5CDB6AC33F}" type="presParOf" srcId="{30C7E87F-FD77-4A73-85E9-E1A18D631D38}" destId="{BB8721E1-481A-4753-8769-A3EA84C1F610}" srcOrd="0" destOrd="0" presId="urn:microsoft.com/office/officeart/2008/layout/LinedList"/>
    <dgm:cxn modelId="{E5D6DB47-9B1A-48B0-9B26-2C78A9059C28}" type="presParOf" srcId="{30C7E87F-FD77-4A73-85E9-E1A18D631D38}" destId="{D663A2D3-82D8-4A4F-9FEE-C130A9DAC190}" srcOrd="1" destOrd="0" presId="urn:microsoft.com/office/officeart/2008/layout/LinedList"/>
    <dgm:cxn modelId="{370C9C74-3DD4-44EB-B754-7A60C8131846}" type="presParOf" srcId="{FF46362C-D131-4346-BD4D-BF2AF5060B48}" destId="{F0A42FD3-BAE7-466C-8A41-282C3E6E0690}" srcOrd="2" destOrd="0" presId="urn:microsoft.com/office/officeart/2008/layout/LinedList"/>
    <dgm:cxn modelId="{B107DA21-7469-492A-A254-A989BE4E0FD2}" type="presParOf" srcId="{FF46362C-D131-4346-BD4D-BF2AF5060B48}" destId="{64859D64-5E37-4C9E-B3A2-7D27F90C18E4}" srcOrd="3" destOrd="0" presId="urn:microsoft.com/office/officeart/2008/layout/LinedList"/>
    <dgm:cxn modelId="{62D38A7B-6CFD-44B2-831C-81513B9D6942}" type="presParOf" srcId="{64859D64-5E37-4C9E-B3A2-7D27F90C18E4}" destId="{7EFBC78D-1064-4384-AC7D-2C00BB3809D3}" srcOrd="0" destOrd="0" presId="urn:microsoft.com/office/officeart/2008/layout/LinedList"/>
    <dgm:cxn modelId="{8CC57A6F-793A-40AC-882A-C361D094FF4B}" type="presParOf" srcId="{64859D64-5E37-4C9E-B3A2-7D27F90C18E4}" destId="{CEFCE532-955B-481A-BDDA-28BD2DDD5F0F}" srcOrd="1" destOrd="0" presId="urn:microsoft.com/office/officeart/2008/layout/LinedList"/>
    <dgm:cxn modelId="{F004CA46-C939-4383-8FB1-E74FE49B082C}" type="presParOf" srcId="{FF46362C-D131-4346-BD4D-BF2AF5060B48}" destId="{62203BCE-88B1-4766-AEF9-E96DB267407D}" srcOrd="4" destOrd="0" presId="urn:microsoft.com/office/officeart/2008/layout/LinedList"/>
    <dgm:cxn modelId="{86EC6916-4A54-4F5A-A7AD-F77381034143}" type="presParOf" srcId="{FF46362C-D131-4346-BD4D-BF2AF5060B48}" destId="{698BF6EE-E76B-4D5A-ADF2-9E7CD2825B27}" srcOrd="5" destOrd="0" presId="urn:microsoft.com/office/officeart/2008/layout/LinedList"/>
    <dgm:cxn modelId="{248B81A3-B659-4DB4-A638-DBF0A1B21004}" type="presParOf" srcId="{698BF6EE-E76B-4D5A-ADF2-9E7CD2825B27}" destId="{28F55B83-2998-4387-942C-C769A833A8DC}" srcOrd="0" destOrd="0" presId="urn:microsoft.com/office/officeart/2008/layout/LinedList"/>
    <dgm:cxn modelId="{2993DFBC-5561-453F-B2BD-76F896591E20}" type="presParOf" srcId="{698BF6EE-E76B-4D5A-ADF2-9E7CD2825B27}" destId="{7CB54628-97F4-4E81-B7E7-B8D81CC28ED9}" srcOrd="1" destOrd="0" presId="urn:microsoft.com/office/officeart/2008/layout/LinedList"/>
    <dgm:cxn modelId="{77AB7D68-F745-4C27-862E-10310F31B945}" type="presParOf" srcId="{FF46362C-D131-4346-BD4D-BF2AF5060B48}" destId="{9B6E8490-3753-4917-A126-DD8C905A45C4}" srcOrd="6" destOrd="0" presId="urn:microsoft.com/office/officeart/2008/layout/LinedList"/>
    <dgm:cxn modelId="{C6D1B0D2-62CA-45A3-A6C4-B7549F2110C0}" type="presParOf" srcId="{FF46362C-D131-4346-BD4D-BF2AF5060B48}" destId="{DCDAFDD6-AB33-4BA8-8C71-FB571515A022}" srcOrd="7" destOrd="0" presId="urn:microsoft.com/office/officeart/2008/layout/LinedList"/>
    <dgm:cxn modelId="{CEE648F7-F5DD-49F5-A347-D2CEAC9D31C3}" type="presParOf" srcId="{DCDAFDD6-AB33-4BA8-8C71-FB571515A022}" destId="{583845BF-B608-42F7-A560-F6D4D1AA94A1}" srcOrd="0" destOrd="0" presId="urn:microsoft.com/office/officeart/2008/layout/LinedList"/>
    <dgm:cxn modelId="{F1C386DB-0B95-417A-81F9-8B560C6ECE73}" type="presParOf" srcId="{DCDAFDD6-AB33-4BA8-8C71-FB571515A022}" destId="{B238F37B-E118-4D9E-8B71-44CAAEBB9F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D021A8-D82C-49B5-B9EE-3DEADE4435D9}" type="doc">
      <dgm:prSet loTypeId="urn:microsoft.com/office/officeart/2005/8/layout/venn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DA2404-D6BD-457B-B9D1-029058E94964}">
      <dgm:prSet/>
      <dgm:spPr/>
      <dgm:t>
        <a:bodyPr/>
        <a:lstStyle/>
        <a:p>
          <a:pPr rtl="0"/>
          <a:r>
            <a:rPr lang="en-US" b="0" u="none" dirty="0">
              <a:solidFill>
                <a:schemeClr val="tx1"/>
              </a:solidFill>
            </a:rPr>
            <a:t>Κοσμαδάκη Ευαγγελία </a:t>
          </a:r>
          <a:endParaRPr lang="en-US" b="0" u="none" dirty="0">
            <a:solidFill>
              <a:schemeClr val="tx1"/>
            </a:solidFill>
            <a:latin typeface="Sitka Subheading"/>
          </a:endParaRPr>
        </a:p>
      </dgm:t>
    </dgm:pt>
    <dgm:pt modelId="{6BAE4E7A-9A21-4449-B21E-38BE37AA4C47}" type="parTrans" cxnId="{201012F0-4A4E-42D7-8F77-D6CAC1CA76C4}">
      <dgm:prSet/>
      <dgm:spPr/>
      <dgm:t>
        <a:bodyPr/>
        <a:lstStyle/>
        <a:p>
          <a:endParaRPr lang="en-US"/>
        </a:p>
      </dgm:t>
    </dgm:pt>
    <dgm:pt modelId="{7C400E95-5225-4810-9AAF-9740243946B8}" type="sibTrans" cxnId="{201012F0-4A4E-42D7-8F77-D6CAC1CA76C4}">
      <dgm:prSet/>
      <dgm:spPr/>
      <dgm:t>
        <a:bodyPr/>
        <a:lstStyle/>
        <a:p>
          <a:endParaRPr lang="en-US"/>
        </a:p>
      </dgm:t>
    </dgm:pt>
    <dgm:pt modelId="{2E2D232B-65B1-48F6-A7E4-5B7A84CE330B}">
      <dgm:prSet/>
      <dgm:spPr/>
      <dgm:t>
        <a:bodyPr/>
        <a:lstStyle/>
        <a:p>
          <a:r>
            <a:rPr lang="en-US" b="0" u="none" dirty="0">
              <a:solidFill>
                <a:schemeClr val="tx1"/>
              </a:solidFill>
            </a:rPr>
            <a:t>Κοτοπ</a:t>
          </a:r>
          <a:r>
            <a:rPr lang="en-US" b="0" u="none" dirty="0" err="1">
              <a:solidFill>
                <a:schemeClr val="tx1"/>
              </a:solidFill>
            </a:rPr>
            <a:t>ούλη</a:t>
          </a:r>
          <a:r>
            <a:rPr lang="en-US" b="0" u="none" dirty="0">
              <a:solidFill>
                <a:schemeClr val="tx1"/>
              </a:solidFill>
            </a:rPr>
            <a:t> Πανα</a:t>
          </a:r>
          <a:r>
            <a:rPr lang="en-US" b="0" u="none" dirty="0" err="1">
              <a:solidFill>
                <a:schemeClr val="tx1"/>
              </a:solidFill>
            </a:rPr>
            <a:t>γιώτ</a:t>
          </a:r>
          <a:r>
            <a:rPr lang="en-US" b="0" u="none" dirty="0">
              <a:solidFill>
                <a:schemeClr val="tx1"/>
              </a:solidFill>
            </a:rPr>
            <a:t>α </a:t>
          </a:r>
        </a:p>
      </dgm:t>
    </dgm:pt>
    <dgm:pt modelId="{7269ED96-00D1-416B-9E3E-79FE6E63DED3}" type="parTrans" cxnId="{28A96C53-DFCB-4DB9-BBD1-9E655121FEE1}">
      <dgm:prSet/>
      <dgm:spPr/>
      <dgm:t>
        <a:bodyPr/>
        <a:lstStyle/>
        <a:p>
          <a:endParaRPr lang="en-US"/>
        </a:p>
      </dgm:t>
    </dgm:pt>
    <dgm:pt modelId="{DAECC027-D059-4FCD-945F-896EB26B8384}" type="sibTrans" cxnId="{28A96C53-DFCB-4DB9-BBD1-9E655121FEE1}">
      <dgm:prSet/>
      <dgm:spPr/>
      <dgm:t>
        <a:bodyPr/>
        <a:lstStyle/>
        <a:p>
          <a:endParaRPr lang="en-US"/>
        </a:p>
      </dgm:t>
    </dgm:pt>
    <dgm:pt modelId="{1A9DC58C-A7B0-42C6-84DF-C8E004D56BD2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</a:rPr>
            <a:t>Λάιος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Γιώργος</a:t>
          </a:r>
          <a:endParaRPr lang="en-US" b="0" u="none" dirty="0">
            <a:solidFill>
              <a:schemeClr val="tx1"/>
            </a:solidFill>
          </a:endParaRPr>
        </a:p>
      </dgm:t>
    </dgm:pt>
    <dgm:pt modelId="{1B7CC755-7E0D-431F-BF99-E2275A0BCDDE}" type="parTrans" cxnId="{DF14667E-D0F3-4717-A6CA-F9F079761FD3}">
      <dgm:prSet/>
      <dgm:spPr/>
      <dgm:t>
        <a:bodyPr/>
        <a:lstStyle/>
        <a:p>
          <a:endParaRPr lang="en-US"/>
        </a:p>
      </dgm:t>
    </dgm:pt>
    <dgm:pt modelId="{74864413-208C-4DFC-96BA-14513592B32F}" type="sibTrans" cxnId="{DF14667E-D0F3-4717-A6CA-F9F079761FD3}">
      <dgm:prSet/>
      <dgm:spPr/>
      <dgm:t>
        <a:bodyPr/>
        <a:lstStyle/>
        <a:p>
          <a:endParaRPr lang="en-US"/>
        </a:p>
      </dgm:t>
    </dgm:pt>
    <dgm:pt modelId="{516ADAE7-1E1F-4431-B38A-6F8FEFC7C28F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</a:rPr>
            <a:t>Λιόκ</a:t>
          </a:r>
          <a:r>
            <a:rPr lang="en-US" b="0" u="none" dirty="0">
              <a:solidFill>
                <a:schemeClr val="tx1"/>
              </a:solidFill>
            </a:rPr>
            <a:t>α</a:t>
          </a:r>
          <a:r>
            <a:rPr lang="en-US" b="0" u="none" dirty="0" err="1">
              <a:solidFill>
                <a:schemeClr val="tx1"/>
              </a:solidFill>
            </a:rPr>
            <a:t>ρης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Ευστράτιος</a:t>
          </a:r>
          <a:r>
            <a:rPr lang="en-US" b="0" u="none" dirty="0">
              <a:solidFill>
                <a:schemeClr val="tx1"/>
              </a:solidFill>
            </a:rPr>
            <a:t> </a:t>
          </a:r>
        </a:p>
      </dgm:t>
    </dgm:pt>
    <dgm:pt modelId="{765E71E5-52D8-402B-842B-51D340728312}" type="parTrans" cxnId="{1C09237D-60D4-4BEB-809F-3C30F97FC6D0}">
      <dgm:prSet/>
      <dgm:spPr/>
      <dgm:t>
        <a:bodyPr/>
        <a:lstStyle/>
        <a:p>
          <a:endParaRPr lang="en-US"/>
        </a:p>
      </dgm:t>
    </dgm:pt>
    <dgm:pt modelId="{E4D483E9-9477-4E0A-91DB-FB53C1F33D12}" type="sibTrans" cxnId="{1C09237D-60D4-4BEB-809F-3C30F97FC6D0}">
      <dgm:prSet/>
      <dgm:spPr/>
      <dgm:t>
        <a:bodyPr/>
        <a:lstStyle/>
        <a:p>
          <a:endParaRPr lang="en-US"/>
        </a:p>
      </dgm:t>
    </dgm:pt>
    <dgm:pt modelId="{99122035-2522-43CE-A1F3-1E27F0AEA18A}">
      <dgm:prSet/>
      <dgm:spPr/>
      <dgm:t>
        <a:bodyPr/>
        <a:lstStyle/>
        <a:p>
          <a:r>
            <a:rPr lang="en-US" b="0" u="none" dirty="0" err="1">
              <a:solidFill>
                <a:schemeClr val="tx1"/>
              </a:solidFill>
              <a:latin typeface="Sitka Subheading"/>
            </a:rPr>
            <a:t>Σκο</a:t>
          </a:r>
          <a:r>
            <a:rPr lang="en-US" b="0" u="none" dirty="0">
              <a:solidFill>
                <a:schemeClr val="tx1"/>
              </a:solidFill>
              <a:latin typeface="Sitka Subheading"/>
            </a:rPr>
            <a:t>π</a:t>
          </a:r>
          <a:r>
            <a:rPr lang="en-US" b="0" u="none" dirty="0" err="1">
              <a:solidFill>
                <a:schemeClr val="tx1"/>
              </a:solidFill>
              <a:latin typeface="Sitka Subheading"/>
            </a:rPr>
            <a:t>έλλου</a:t>
          </a:r>
          <a:r>
            <a:rPr lang="en-US" b="0" u="none" dirty="0">
              <a:solidFill>
                <a:schemeClr val="tx1"/>
              </a:solidFill>
            </a:rPr>
            <a:t> </a:t>
          </a:r>
          <a:r>
            <a:rPr lang="en-US" b="0" u="none" dirty="0" err="1">
              <a:solidFill>
                <a:schemeClr val="tx1"/>
              </a:solidFill>
            </a:rPr>
            <a:t>Ειρήνη</a:t>
          </a:r>
          <a:endParaRPr lang="en-US" b="0" u="none" dirty="0">
            <a:solidFill>
              <a:schemeClr val="tx1"/>
            </a:solidFill>
          </a:endParaRPr>
        </a:p>
      </dgm:t>
    </dgm:pt>
    <dgm:pt modelId="{2A3B2B0D-7A1E-4A5F-9122-3039FAB15D2D}" type="parTrans" cxnId="{7F79BA73-8B49-495B-8773-05533A8EF8C7}">
      <dgm:prSet/>
      <dgm:spPr/>
      <dgm:t>
        <a:bodyPr/>
        <a:lstStyle/>
        <a:p>
          <a:endParaRPr lang="en-US"/>
        </a:p>
      </dgm:t>
    </dgm:pt>
    <dgm:pt modelId="{FA5BD418-B137-4259-B325-75FAA335D007}" type="sibTrans" cxnId="{7F79BA73-8B49-495B-8773-05533A8EF8C7}">
      <dgm:prSet/>
      <dgm:spPr/>
      <dgm:t>
        <a:bodyPr/>
        <a:lstStyle/>
        <a:p>
          <a:endParaRPr lang="en-US"/>
        </a:p>
      </dgm:t>
    </dgm:pt>
    <dgm:pt modelId="{8A3018C5-BC7A-46D6-8D71-C08A059DE19B}" type="pres">
      <dgm:prSet presAssocID="{8AD021A8-D82C-49B5-B9EE-3DEADE4435D9}" presName="Name0" presStyleCnt="0">
        <dgm:presLayoutVars>
          <dgm:dir/>
          <dgm:resizeHandles val="exact"/>
        </dgm:presLayoutVars>
      </dgm:prSet>
      <dgm:spPr/>
    </dgm:pt>
    <dgm:pt modelId="{C968D486-9CFD-4E48-80B0-F2993577CD71}" type="pres">
      <dgm:prSet presAssocID="{D4DA2404-D6BD-457B-B9D1-029058E94964}" presName="Name5" presStyleLbl="vennNode1" presStyleIdx="0" presStyleCnt="5">
        <dgm:presLayoutVars>
          <dgm:bulletEnabled val="1"/>
        </dgm:presLayoutVars>
      </dgm:prSet>
      <dgm:spPr/>
    </dgm:pt>
    <dgm:pt modelId="{22E21AA9-D1B9-421C-A365-51B18404CA7D}" type="pres">
      <dgm:prSet presAssocID="{7C400E95-5225-4810-9AAF-9740243946B8}" presName="space" presStyleCnt="0"/>
      <dgm:spPr/>
    </dgm:pt>
    <dgm:pt modelId="{83CB3934-9185-46D0-A9F5-339B6B86521A}" type="pres">
      <dgm:prSet presAssocID="{2E2D232B-65B1-48F6-A7E4-5B7A84CE330B}" presName="Name5" presStyleLbl="vennNode1" presStyleIdx="1" presStyleCnt="5">
        <dgm:presLayoutVars>
          <dgm:bulletEnabled val="1"/>
        </dgm:presLayoutVars>
      </dgm:prSet>
      <dgm:spPr/>
    </dgm:pt>
    <dgm:pt modelId="{614C82BC-E2A7-49F3-94B3-EDFB330FF0DD}" type="pres">
      <dgm:prSet presAssocID="{DAECC027-D059-4FCD-945F-896EB26B8384}" presName="space" presStyleCnt="0"/>
      <dgm:spPr/>
    </dgm:pt>
    <dgm:pt modelId="{EB16D645-90C6-4BAF-8BBE-4761C03F462D}" type="pres">
      <dgm:prSet presAssocID="{1A9DC58C-A7B0-42C6-84DF-C8E004D56BD2}" presName="Name5" presStyleLbl="vennNode1" presStyleIdx="2" presStyleCnt="5">
        <dgm:presLayoutVars>
          <dgm:bulletEnabled val="1"/>
        </dgm:presLayoutVars>
      </dgm:prSet>
      <dgm:spPr/>
    </dgm:pt>
    <dgm:pt modelId="{3EF1F46C-6ECD-4F59-A449-56FB7C155E33}" type="pres">
      <dgm:prSet presAssocID="{74864413-208C-4DFC-96BA-14513592B32F}" presName="space" presStyleCnt="0"/>
      <dgm:spPr/>
    </dgm:pt>
    <dgm:pt modelId="{4D72DCA2-F6B6-478A-A16E-CDAA123DD3A4}" type="pres">
      <dgm:prSet presAssocID="{516ADAE7-1E1F-4431-B38A-6F8FEFC7C28F}" presName="Name5" presStyleLbl="vennNode1" presStyleIdx="3" presStyleCnt="5">
        <dgm:presLayoutVars>
          <dgm:bulletEnabled val="1"/>
        </dgm:presLayoutVars>
      </dgm:prSet>
      <dgm:spPr/>
    </dgm:pt>
    <dgm:pt modelId="{2FC03DB6-8A6D-48C3-BFD3-D00FC058EDC7}" type="pres">
      <dgm:prSet presAssocID="{E4D483E9-9477-4E0A-91DB-FB53C1F33D12}" presName="space" presStyleCnt="0"/>
      <dgm:spPr/>
    </dgm:pt>
    <dgm:pt modelId="{551EE4CE-5DCF-4460-9295-C4C996E59D94}" type="pres">
      <dgm:prSet presAssocID="{99122035-2522-43CE-A1F3-1E27F0AEA18A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13A17C0A-46BE-406D-8C75-90CF482DD016}" type="presOf" srcId="{99122035-2522-43CE-A1F3-1E27F0AEA18A}" destId="{551EE4CE-5DCF-4460-9295-C4C996E59D94}" srcOrd="0" destOrd="0" presId="urn:microsoft.com/office/officeart/2005/8/layout/venn3"/>
    <dgm:cxn modelId="{DD513E35-2A24-4EF3-92F5-95E6510D5B2B}" type="presOf" srcId="{1A9DC58C-A7B0-42C6-84DF-C8E004D56BD2}" destId="{EB16D645-90C6-4BAF-8BBE-4761C03F462D}" srcOrd="0" destOrd="0" presId="urn:microsoft.com/office/officeart/2005/8/layout/venn3"/>
    <dgm:cxn modelId="{28A96C53-DFCB-4DB9-BBD1-9E655121FEE1}" srcId="{8AD021A8-D82C-49B5-B9EE-3DEADE4435D9}" destId="{2E2D232B-65B1-48F6-A7E4-5B7A84CE330B}" srcOrd="1" destOrd="0" parTransId="{7269ED96-00D1-416B-9E3E-79FE6E63DED3}" sibTransId="{DAECC027-D059-4FCD-945F-896EB26B8384}"/>
    <dgm:cxn modelId="{7F79BA73-8B49-495B-8773-05533A8EF8C7}" srcId="{8AD021A8-D82C-49B5-B9EE-3DEADE4435D9}" destId="{99122035-2522-43CE-A1F3-1E27F0AEA18A}" srcOrd="4" destOrd="0" parTransId="{2A3B2B0D-7A1E-4A5F-9122-3039FAB15D2D}" sibTransId="{FA5BD418-B137-4259-B325-75FAA335D007}"/>
    <dgm:cxn modelId="{03F5F153-F5D2-4FD7-8D69-CC98728103A9}" type="presOf" srcId="{516ADAE7-1E1F-4431-B38A-6F8FEFC7C28F}" destId="{4D72DCA2-F6B6-478A-A16E-CDAA123DD3A4}" srcOrd="0" destOrd="0" presId="urn:microsoft.com/office/officeart/2005/8/layout/venn3"/>
    <dgm:cxn modelId="{1C09237D-60D4-4BEB-809F-3C30F97FC6D0}" srcId="{8AD021A8-D82C-49B5-B9EE-3DEADE4435D9}" destId="{516ADAE7-1E1F-4431-B38A-6F8FEFC7C28F}" srcOrd="3" destOrd="0" parTransId="{765E71E5-52D8-402B-842B-51D340728312}" sibTransId="{E4D483E9-9477-4E0A-91DB-FB53C1F33D12}"/>
    <dgm:cxn modelId="{DF14667E-D0F3-4717-A6CA-F9F079761FD3}" srcId="{8AD021A8-D82C-49B5-B9EE-3DEADE4435D9}" destId="{1A9DC58C-A7B0-42C6-84DF-C8E004D56BD2}" srcOrd="2" destOrd="0" parTransId="{1B7CC755-7E0D-431F-BF99-E2275A0BCDDE}" sibTransId="{74864413-208C-4DFC-96BA-14513592B32F}"/>
    <dgm:cxn modelId="{32A83CD2-79BF-4A41-B2F0-2DB2FF452B5F}" type="presOf" srcId="{D4DA2404-D6BD-457B-B9D1-029058E94964}" destId="{C968D486-9CFD-4E48-80B0-F2993577CD71}" srcOrd="0" destOrd="0" presId="urn:microsoft.com/office/officeart/2005/8/layout/venn3"/>
    <dgm:cxn modelId="{201012F0-4A4E-42D7-8F77-D6CAC1CA76C4}" srcId="{8AD021A8-D82C-49B5-B9EE-3DEADE4435D9}" destId="{D4DA2404-D6BD-457B-B9D1-029058E94964}" srcOrd="0" destOrd="0" parTransId="{6BAE4E7A-9A21-4449-B21E-38BE37AA4C47}" sibTransId="{7C400E95-5225-4810-9AAF-9740243946B8}"/>
    <dgm:cxn modelId="{1F0D57F0-EDBA-432B-97C7-01CB37294668}" type="presOf" srcId="{8AD021A8-D82C-49B5-B9EE-3DEADE4435D9}" destId="{8A3018C5-BC7A-46D6-8D71-C08A059DE19B}" srcOrd="0" destOrd="0" presId="urn:microsoft.com/office/officeart/2005/8/layout/venn3"/>
    <dgm:cxn modelId="{D8BA8EF7-1AF3-4D40-9710-E5419AB4FDB7}" type="presOf" srcId="{2E2D232B-65B1-48F6-A7E4-5B7A84CE330B}" destId="{83CB3934-9185-46D0-A9F5-339B6B86521A}" srcOrd="0" destOrd="0" presId="urn:microsoft.com/office/officeart/2005/8/layout/venn3"/>
    <dgm:cxn modelId="{15DE5BDF-54FC-4925-BF1A-4642D0EA1AFB}" type="presParOf" srcId="{8A3018C5-BC7A-46D6-8D71-C08A059DE19B}" destId="{C968D486-9CFD-4E48-80B0-F2993577CD71}" srcOrd="0" destOrd="0" presId="urn:microsoft.com/office/officeart/2005/8/layout/venn3"/>
    <dgm:cxn modelId="{C7D53548-7735-4EEF-8785-98CCD2F1AD47}" type="presParOf" srcId="{8A3018C5-BC7A-46D6-8D71-C08A059DE19B}" destId="{22E21AA9-D1B9-421C-A365-51B18404CA7D}" srcOrd="1" destOrd="0" presId="urn:microsoft.com/office/officeart/2005/8/layout/venn3"/>
    <dgm:cxn modelId="{CEECA996-4C20-410E-8BAB-7F36BD304BBC}" type="presParOf" srcId="{8A3018C5-BC7A-46D6-8D71-C08A059DE19B}" destId="{83CB3934-9185-46D0-A9F5-339B6B86521A}" srcOrd="2" destOrd="0" presId="urn:microsoft.com/office/officeart/2005/8/layout/venn3"/>
    <dgm:cxn modelId="{F843C88C-6916-4420-A1E5-F278B433AFC2}" type="presParOf" srcId="{8A3018C5-BC7A-46D6-8D71-C08A059DE19B}" destId="{614C82BC-E2A7-49F3-94B3-EDFB330FF0DD}" srcOrd="3" destOrd="0" presId="urn:microsoft.com/office/officeart/2005/8/layout/venn3"/>
    <dgm:cxn modelId="{CD0284D4-0058-4DA2-80A1-3908AA192080}" type="presParOf" srcId="{8A3018C5-BC7A-46D6-8D71-C08A059DE19B}" destId="{EB16D645-90C6-4BAF-8BBE-4761C03F462D}" srcOrd="4" destOrd="0" presId="urn:microsoft.com/office/officeart/2005/8/layout/venn3"/>
    <dgm:cxn modelId="{43379937-E8B2-4749-BB21-3634C257125D}" type="presParOf" srcId="{8A3018C5-BC7A-46D6-8D71-C08A059DE19B}" destId="{3EF1F46C-6ECD-4F59-A449-56FB7C155E33}" srcOrd="5" destOrd="0" presId="urn:microsoft.com/office/officeart/2005/8/layout/venn3"/>
    <dgm:cxn modelId="{44638D6B-7565-46EC-9B61-0DAB24BC1435}" type="presParOf" srcId="{8A3018C5-BC7A-46D6-8D71-C08A059DE19B}" destId="{4D72DCA2-F6B6-478A-A16E-CDAA123DD3A4}" srcOrd="6" destOrd="0" presId="urn:microsoft.com/office/officeart/2005/8/layout/venn3"/>
    <dgm:cxn modelId="{D8D01CE0-5691-4B8E-899F-62A12BACE59E}" type="presParOf" srcId="{8A3018C5-BC7A-46D6-8D71-C08A059DE19B}" destId="{2FC03DB6-8A6D-48C3-BFD3-D00FC058EDC7}" srcOrd="7" destOrd="0" presId="urn:microsoft.com/office/officeart/2005/8/layout/venn3"/>
    <dgm:cxn modelId="{385BA6BD-FEAE-44E2-9C8A-C7CCD6F126C6}" type="presParOf" srcId="{8A3018C5-BC7A-46D6-8D71-C08A059DE19B}" destId="{551EE4CE-5DCF-4460-9295-C4C996E59D94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A3BF6-2B64-4901-BAE0-C93032307ACB}">
      <dsp:nvSpPr>
        <dsp:cNvPr id="0" name=""/>
        <dsp:cNvSpPr/>
      </dsp:nvSpPr>
      <dsp:spPr>
        <a:xfrm>
          <a:off x="1717472" y="84181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5635C-FEE3-4405-BC4D-822B0DB49810}">
      <dsp:nvSpPr>
        <dsp:cNvPr id="0" name=""/>
        <dsp:cNvSpPr/>
      </dsp:nvSpPr>
      <dsp:spPr>
        <a:xfrm>
          <a:off x="1951240" y="317949"/>
          <a:ext cx="645644" cy="645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EB31-EF01-4736-BC3C-AA26314171D0}">
      <dsp:nvSpPr>
        <dsp:cNvPr id="0" name=""/>
        <dsp:cNvSpPr/>
      </dsp:nvSpPr>
      <dsp:spPr>
        <a:xfrm>
          <a:off x="3069191" y="84181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Sitka Subheading"/>
            </a:rPr>
            <a:t>Ευ</a:t>
          </a:r>
          <a:r>
            <a:rPr lang="en-US" sz="2100" b="1" kern="1200" dirty="0">
              <a:latin typeface="Sitka Subheading"/>
            </a:rPr>
            <a:t>αγγελία:</a:t>
          </a:r>
          <a:r>
            <a:rPr lang="en-US" sz="2100" kern="1200" dirty="0">
              <a:latin typeface="Sitka Subheading"/>
            </a:rPr>
            <a:t> Azure</a:t>
          </a:r>
          <a:r>
            <a:rPr lang="en-US" sz="2100" kern="1200" dirty="0"/>
            <a:t> Virtual Networks</a:t>
          </a:r>
          <a:r>
            <a:rPr lang="en-US" sz="2100" kern="1200" dirty="0">
              <a:latin typeface="Sitka Subheading"/>
            </a:rPr>
            <a:t> and Cost Management</a:t>
          </a:r>
        </a:p>
      </dsp:txBody>
      <dsp:txXfrm>
        <a:off x="3069191" y="84181"/>
        <a:ext cx="2623924" cy="1113180"/>
      </dsp:txXfrm>
    </dsp:sp>
    <dsp:sp modelId="{7456943C-84D5-499D-864F-C4910A7756FB}">
      <dsp:nvSpPr>
        <dsp:cNvPr id="0" name=""/>
        <dsp:cNvSpPr/>
      </dsp:nvSpPr>
      <dsp:spPr>
        <a:xfrm>
          <a:off x="6150315" y="84181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D3782-BB93-454A-A627-A83A0324470B}">
      <dsp:nvSpPr>
        <dsp:cNvPr id="0" name=""/>
        <dsp:cNvSpPr/>
      </dsp:nvSpPr>
      <dsp:spPr>
        <a:xfrm>
          <a:off x="6384083" y="317949"/>
          <a:ext cx="645644" cy="645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28223-3D80-4716-88E8-160AC71F31AF}">
      <dsp:nvSpPr>
        <dsp:cNvPr id="0" name=""/>
        <dsp:cNvSpPr/>
      </dsp:nvSpPr>
      <dsp:spPr>
        <a:xfrm>
          <a:off x="7502034" y="84181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Παναγιώτα:</a:t>
          </a:r>
          <a:r>
            <a:rPr lang="en-US" sz="2100" kern="1200">
              <a:latin typeface="Sitka Subheading"/>
            </a:rPr>
            <a:t> Azure</a:t>
          </a:r>
          <a:r>
            <a:rPr lang="en-US" sz="2100" kern="1200"/>
            <a:t> Blob Storage</a:t>
          </a:r>
          <a:r>
            <a:rPr lang="en-US" sz="2100" kern="1200">
              <a:latin typeface="Sitka Subheading"/>
            </a:rPr>
            <a:t> and Presentation</a:t>
          </a:r>
          <a:r>
            <a:rPr lang="en-US" sz="2100" kern="1200"/>
            <a:t> </a:t>
          </a:r>
          <a:r>
            <a:rPr lang="en-US" sz="2100" b="1" kern="1200">
              <a:latin typeface="Sitka Subheading"/>
            </a:rPr>
            <a:t>editor</a:t>
          </a:r>
          <a:endParaRPr lang="el-GR" sz="2100" b="0" kern="1200">
            <a:latin typeface="Sitka Subheading"/>
          </a:endParaRPr>
        </a:p>
      </dsp:txBody>
      <dsp:txXfrm>
        <a:off x="7502034" y="84181"/>
        <a:ext cx="2623924" cy="1113180"/>
      </dsp:txXfrm>
    </dsp:sp>
    <dsp:sp modelId="{F14F06E1-BDD0-4F69-8140-D2886A32D2F8}">
      <dsp:nvSpPr>
        <dsp:cNvPr id="0" name=""/>
        <dsp:cNvSpPr/>
      </dsp:nvSpPr>
      <dsp:spPr>
        <a:xfrm>
          <a:off x="1717472" y="2100912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E301-8E56-449C-989D-FB1722B50B3D}">
      <dsp:nvSpPr>
        <dsp:cNvPr id="0" name=""/>
        <dsp:cNvSpPr/>
      </dsp:nvSpPr>
      <dsp:spPr>
        <a:xfrm>
          <a:off x="1951240" y="2334680"/>
          <a:ext cx="645644" cy="645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CF21D-5812-4C47-AE76-3BCCDE553B3E}">
      <dsp:nvSpPr>
        <dsp:cNvPr id="0" name=""/>
        <dsp:cNvSpPr/>
      </dsp:nvSpPr>
      <dsp:spPr>
        <a:xfrm>
          <a:off x="3069191" y="2100912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Γιώργος</a:t>
          </a:r>
          <a:r>
            <a:rPr lang="el-GR" sz="2100" b="1" kern="1200"/>
            <a:t>:</a:t>
          </a:r>
          <a:r>
            <a:rPr lang="el-GR" sz="2100" kern="1200"/>
            <a:t> </a:t>
          </a:r>
          <a:r>
            <a:rPr lang="en-US" sz="2100" kern="1200"/>
            <a:t>Azure Entra ID</a:t>
          </a:r>
          <a:r>
            <a:rPr lang="en-US" sz="2100" kern="1200">
              <a:latin typeface="Sitka Subheading"/>
            </a:rPr>
            <a:t> and Monitoring </a:t>
          </a:r>
          <a:endParaRPr lang="el-GR" sz="2100" kern="1200"/>
        </a:p>
      </dsp:txBody>
      <dsp:txXfrm>
        <a:off x="3069191" y="2100912"/>
        <a:ext cx="2623924" cy="1113180"/>
      </dsp:txXfrm>
    </dsp:sp>
    <dsp:sp modelId="{FF8FA0FC-FAEF-4397-81EB-50C08F75FFC3}">
      <dsp:nvSpPr>
        <dsp:cNvPr id="0" name=""/>
        <dsp:cNvSpPr/>
      </dsp:nvSpPr>
      <dsp:spPr>
        <a:xfrm>
          <a:off x="6150315" y="2100912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EAE58-1572-4128-B99A-73675C28E90E}">
      <dsp:nvSpPr>
        <dsp:cNvPr id="0" name=""/>
        <dsp:cNvSpPr/>
      </dsp:nvSpPr>
      <dsp:spPr>
        <a:xfrm>
          <a:off x="6384083" y="2334680"/>
          <a:ext cx="645644" cy="645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0A78B-C2FC-4DF4-8AC3-068B6F771007}">
      <dsp:nvSpPr>
        <dsp:cNvPr id="0" name=""/>
        <dsp:cNvSpPr/>
      </dsp:nvSpPr>
      <dsp:spPr>
        <a:xfrm>
          <a:off x="7502034" y="2100912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Sitka Subheading"/>
            </a:rPr>
            <a:t>Στράτος:</a:t>
          </a:r>
          <a:r>
            <a:rPr lang="en-US" sz="2100" kern="1200"/>
            <a:t> </a:t>
          </a:r>
          <a:r>
            <a:rPr lang="af-ZA" sz="2100" kern="1200"/>
            <a:t>Azure Database</a:t>
          </a:r>
          <a:r>
            <a:rPr lang="af-ZA" sz="2100" kern="1200">
              <a:latin typeface="Sitka Subheading"/>
            </a:rPr>
            <a:t> and Αrchitecture</a:t>
          </a:r>
          <a:r>
            <a:rPr lang="af-ZA" sz="2100" kern="1200"/>
            <a:t> diagram</a:t>
          </a:r>
        </a:p>
      </dsp:txBody>
      <dsp:txXfrm>
        <a:off x="7502034" y="2100912"/>
        <a:ext cx="2623924" cy="1113180"/>
      </dsp:txXfrm>
    </dsp:sp>
    <dsp:sp modelId="{4D588C2A-6461-4736-8FD9-8FDA48ACA38E}">
      <dsp:nvSpPr>
        <dsp:cNvPr id="0" name=""/>
        <dsp:cNvSpPr/>
      </dsp:nvSpPr>
      <dsp:spPr>
        <a:xfrm>
          <a:off x="1717472" y="4117644"/>
          <a:ext cx="1113180" cy="1113180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8DF47-077D-4ADE-86E6-9D3E3109DE1B}">
      <dsp:nvSpPr>
        <dsp:cNvPr id="0" name=""/>
        <dsp:cNvSpPr/>
      </dsp:nvSpPr>
      <dsp:spPr>
        <a:xfrm>
          <a:off x="1951240" y="4351411"/>
          <a:ext cx="645644" cy="645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2E2A8-F6FB-404C-B304-4258603C1068}">
      <dsp:nvSpPr>
        <dsp:cNvPr id="0" name=""/>
        <dsp:cNvSpPr/>
      </dsp:nvSpPr>
      <dsp:spPr>
        <a:xfrm>
          <a:off x="3069191" y="4117644"/>
          <a:ext cx="2623924" cy="111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Sitka Subheading"/>
            </a:rPr>
            <a:t>Ειρήνη</a:t>
          </a:r>
          <a:r>
            <a:rPr lang="en-US" sz="2100" b="1" kern="1200" dirty="0">
              <a:latin typeface="Sitka Subheading"/>
            </a:rPr>
            <a:t>:</a:t>
          </a:r>
          <a:r>
            <a:rPr lang="en-US" sz="2100" kern="1200" dirty="0"/>
            <a:t> </a:t>
          </a:r>
          <a:r>
            <a:rPr lang="af-ZA" sz="2100" kern="1200" dirty="0"/>
            <a:t>Azure App Service</a:t>
          </a:r>
          <a:r>
            <a:rPr lang="af-ZA" sz="2100" kern="1200" dirty="0">
              <a:latin typeface="Sitka Subheading"/>
            </a:rPr>
            <a:t> </a:t>
          </a:r>
          <a:r>
            <a:rPr lang="el-GR" sz="2100" kern="1200" dirty="0">
              <a:latin typeface="Sitka Subheading"/>
            </a:rPr>
            <a:t>, </a:t>
          </a:r>
          <a:r>
            <a:rPr lang="af-ZA" sz="2100" kern="1200" dirty="0">
              <a:latin typeface="Sitka Subheading"/>
            </a:rPr>
            <a:t>Website</a:t>
          </a:r>
          <a:r>
            <a:rPr lang="en-US" sz="2100" kern="1200" dirty="0">
              <a:latin typeface="Sitka Subheading"/>
            </a:rPr>
            <a:t> and Cost Management</a:t>
          </a:r>
          <a:endParaRPr lang="af-ZA" sz="2100" kern="1200" dirty="0"/>
        </a:p>
      </dsp:txBody>
      <dsp:txXfrm>
        <a:off x="3069191" y="4117644"/>
        <a:ext cx="2623924" cy="1113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47E4A-F75A-48A1-AEF1-C694945A6E44}">
      <dsp:nvSpPr>
        <dsp:cNvPr id="0" name=""/>
        <dsp:cNvSpPr/>
      </dsp:nvSpPr>
      <dsp:spPr>
        <a:xfrm>
          <a:off x="0" y="612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FE7E-6BAD-4FA1-BBAF-78577063BD9E}">
      <dsp:nvSpPr>
        <dsp:cNvPr id="0" name=""/>
        <dsp:cNvSpPr/>
      </dsp:nvSpPr>
      <dsp:spPr>
        <a:xfrm>
          <a:off x="0" y="612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Οι χρήστες αυθεντικοποιούνται μέσω Azure Entra ID.</a:t>
          </a:r>
        </a:p>
      </dsp:txBody>
      <dsp:txXfrm>
        <a:off x="0" y="612"/>
        <a:ext cx="6451600" cy="1003106"/>
      </dsp:txXfrm>
    </dsp:sp>
    <dsp:sp modelId="{9BA7AB44-6874-4D7A-82BA-918D60D347A5}">
      <dsp:nvSpPr>
        <dsp:cNvPr id="0" name=""/>
        <dsp:cNvSpPr/>
      </dsp:nvSpPr>
      <dsp:spPr>
        <a:xfrm>
          <a:off x="0" y="1003719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488A9-DC39-4E49-9E15-8812C30369DE}">
      <dsp:nvSpPr>
        <dsp:cNvPr id="0" name=""/>
        <dsp:cNvSpPr/>
      </dsp:nvSpPr>
      <dsp:spPr>
        <a:xfrm>
          <a:off x="0" y="1003719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Η εφαρμογή φιλοξενείται στο Azure App Service.</a:t>
          </a:r>
        </a:p>
      </dsp:txBody>
      <dsp:txXfrm>
        <a:off x="0" y="1003719"/>
        <a:ext cx="6451600" cy="1003106"/>
      </dsp:txXfrm>
    </dsp:sp>
    <dsp:sp modelId="{46F564E5-2DED-4717-970B-D35B088DC0AB}">
      <dsp:nvSpPr>
        <dsp:cNvPr id="0" name=""/>
        <dsp:cNvSpPr/>
      </dsp:nvSpPr>
      <dsp:spPr>
        <a:xfrm>
          <a:off x="0" y="2006825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2D17D-7F13-4435-B707-25A7929F0BC6}">
      <dsp:nvSpPr>
        <dsp:cNvPr id="0" name=""/>
        <dsp:cNvSpPr/>
      </dsp:nvSpPr>
      <dsp:spPr>
        <a:xfrm>
          <a:off x="0" y="2006825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Δομημένα δεδομένα αποθηκεύονται στο Azure SQL.</a:t>
          </a:r>
        </a:p>
      </dsp:txBody>
      <dsp:txXfrm>
        <a:off x="0" y="2006825"/>
        <a:ext cx="6451600" cy="1003106"/>
      </dsp:txXfrm>
    </dsp:sp>
    <dsp:sp modelId="{4A88E178-405F-45D5-B138-A757EA7C749B}">
      <dsp:nvSpPr>
        <dsp:cNvPr id="0" name=""/>
        <dsp:cNvSpPr/>
      </dsp:nvSpPr>
      <dsp:spPr>
        <a:xfrm>
          <a:off x="0" y="3009932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8A8D4-4FFE-44AD-99D2-2D0779C0E754}">
      <dsp:nvSpPr>
        <dsp:cNvPr id="0" name=""/>
        <dsp:cNvSpPr/>
      </dsp:nvSpPr>
      <dsp:spPr>
        <a:xfrm>
          <a:off x="0" y="3009932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Αδόμητα δεδομένα (εικόνες, αρχεία) σε Azure Blob Storage.</a:t>
          </a:r>
        </a:p>
      </dsp:txBody>
      <dsp:txXfrm>
        <a:off x="0" y="3009932"/>
        <a:ext cx="6451600" cy="1003106"/>
      </dsp:txXfrm>
    </dsp:sp>
    <dsp:sp modelId="{A9E2EAF8-8D3F-4046-B3F8-BD4256ECA800}">
      <dsp:nvSpPr>
        <dsp:cNvPr id="0" name=""/>
        <dsp:cNvSpPr/>
      </dsp:nvSpPr>
      <dsp:spPr>
        <a:xfrm>
          <a:off x="0" y="4013038"/>
          <a:ext cx="645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4161A-E6FC-48CB-A7AF-9601207C74C0}">
      <dsp:nvSpPr>
        <dsp:cNvPr id="0" name=""/>
        <dsp:cNvSpPr/>
      </dsp:nvSpPr>
      <dsp:spPr>
        <a:xfrm>
          <a:off x="0" y="4013038"/>
          <a:ext cx="6451600" cy="1003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• Όλα συνδέονται μέσω ενός Virtual Network με ελεγχόμενη πρόσβαση</a:t>
          </a:r>
        </a:p>
      </dsp:txBody>
      <dsp:txXfrm>
        <a:off x="0" y="4013038"/>
        <a:ext cx="6451600" cy="100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0DF9-FCA7-4051-955D-2F3B6727EDB2}">
      <dsp:nvSpPr>
        <dsp:cNvPr id="0" name=""/>
        <dsp:cNvSpPr/>
      </dsp:nvSpPr>
      <dsp:spPr>
        <a:xfrm>
          <a:off x="1982499" y="592812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3409" y="636256"/>
        <a:ext cx="22758" cy="4551"/>
      </dsp:txXfrm>
    </dsp:sp>
    <dsp:sp modelId="{5E2B7BF9-1345-4490-9418-2FC66F8005AD}">
      <dsp:nvSpPr>
        <dsp:cNvPr id="0" name=""/>
        <dsp:cNvSpPr/>
      </dsp:nvSpPr>
      <dsp:spPr>
        <a:xfrm>
          <a:off x="5257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Χρήση Storage Account v2 με hot tiers.</a:t>
          </a:r>
          <a:endParaRPr lang="en-US" sz="1700" kern="1200"/>
        </a:p>
      </dsp:txBody>
      <dsp:txXfrm>
        <a:off x="5257" y="44819"/>
        <a:ext cx="1979041" cy="1187425"/>
      </dsp:txXfrm>
    </dsp:sp>
    <dsp:sp modelId="{74547253-1A62-4ABF-A3D5-30382ECBE0C0}">
      <dsp:nvSpPr>
        <dsp:cNvPr id="0" name=""/>
        <dsp:cNvSpPr/>
      </dsp:nvSpPr>
      <dsp:spPr>
        <a:xfrm>
          <a:off x="4416720" y="592812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7631" y="636256"/>
        <a:ext cx="22758" cy="4551"/>
      </dsp:txXfrm>
    </dsp:sp>
    <dsp:sp modelId="{40732A60-4DEE-4B5C-808E-74EEDFCD2810}">
      <dsp:nvSpPr>
        <dsp:cNvPr id="0" name=""/>
        <dsp:cNvSpPr/>
      </dsp:nvSpPr>
      <dsp:spPr>
        <a:xfrm>
          <a:off x="2439479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Δημιουργία containers για έγγραφα, εικόνες και backups.</a:t>
          </a:r>
          <a:endParaRPr lang="en-US" sz="1700" kern="1200"/>
        </a:p>
      </dsp:txBody>
      <dsp:txXfrm>
        <a:off x="2439479" y="44819"/>
        <a:ext cx="1979041" cy="1187425"/>
      </dsp:txXfrm>
    </dsp:sp>
    <dsp:sp modelId="{6C52EC01-BFCE-4DBF-B270-3F602FCAAC97}">
      <dsp:nvSpPr>
        <dsp:cNvPr id="0" name=""/>
        <dsp:cNvSpPr/>
      </dsp:nvSpPr>
      <dsp:spPr>
        <a:xfrm>
          <a:off x="994778" y="1230444"/>
          <a:ext cx="4868443" cy="424579"/>
        </a:xfrm>
        <a:custGeom>
          <a:avLst/>
          <a:gdLst/>
          <a:ahLst/>
          <a:cxnLst/>
          <a:rect l="0" t="0" r="0" b="0"/>
          <a:pathLst>
            <a:path>
              <a:moveTo>
                <a:pt x="4868443" y="0"/>
              </a:moveTo>
              <a:lnTo>
                <a:pt x="4868443" y="229389"/>
              </a:lnTo>
              <a:lnTo>
                <a:pt x="0" y="229389"/>
              </a:lnTo>
              <a:lnTo>
                <a:pt x="0" y="4245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6758" y="1440458"/>
        <a:ext cx="244483" cy="4551"/>
      </dsp:txXfrm>
    </dsp:sp>
    <dsp:sp modelId="{850C80D5-A879-4BA4-AB55-9FEF689802AE}">
      <dsp:nvSpPr>
        <dsp:cNvPr id="0" name=""/>
        <dsp:cNvSpPr/>
      </dsp:nvSpPr>
      <dsp:spPr>
        <a:xfrm>
          <a:off x="4873700" y="4481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Ασφάλεια μέσω encryption και private access keys.</a:t>
          </a:r>
          <a:endParaRPr lang="en-US" sz="1700" kern="1200"/>
        </a:p>
      </dsp:txBody>
      <dsp:txXfrm>
        <a:off x="4873700" y="44819"/>
        <a:ext cx="1979041" cy="1187425"/>
      </dsp:txXfrm>
    </dsp:sp>
    <dsp:sp modelId="{E225B255-6655-4CAA-A981-00B1B2E9259A}">
      <dsp:nvSpPr>
        <dsp:cNvPr id="0" name=""/>
        <dsp:cNvSpPr/>
      </dsp:nvSpPr>
      <dsp:spPr>
        <a:xfrm>
          <a:off x="1982499" y="2235416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83409" y="2278861"/>
        <a:ext cx="22758" cy="4551"/>
      </dsp:txXfrm>
    </dsp:sp>
    <dsp:sp modelId="{921F5572-9617-4BB2-9343-C2D8D81D54F6}">
      <dsp:nvSpPr>
        <dsp:cNvPr id="0" name=""/>
        <dsp:cNvSpPr/>
      </dsp:nvSpPr>
      <dsp:spPr>
        <a:xfrm>
          <a:off x="5257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Όλα τα δεδομένα κρυπτογραφούνται at rest.</a:t>
          </a:r>
          <a:endParaRPr lang="en-US" sz="1700" kern="1200"/>
        </a:p>
      </dsp:txBody>
      <dsp:txXfrm>
        <a:off x="5257" y="1687424"/>
        <a:ext cx="1979041" cy="1187425"/>
      </dsp:txXfrm>
    </dsp:sp>
    <dsp:sp modelId="{EB9D88D5-9081-4E61-B9B4-9D0C0BC2B7B9}">
      <dsp:nvSpPr>
        <dsp:cNvPr id="0" name=""/>
        <dsp:cNvSpPr/>
      </dsp:nvSpPr>
      <dsp:spPr>
        <a:xfrm>
          <a:off x="4416720" y="2235416"/>
          <a:ext cx="4245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457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17631" y="2278861"/>
        <a:ext cx="22758" cy="4551"/>
      </dsp:txXfrm>
    </dsp:sp>
    <dsp:sp modelId="{58EFA4E1-2311-4826-8C3C-9B9D691966DF}">
      <dsp:nvSpPr>
        <dsp:cNvPr id="0" name=""/>
        <dsp:cNvSpPr/>
      </dsp:nvSpPr>
      <dsp:spPr>
        <a:xfrm>
          <a:off x="2439479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Ημερήσια αντίγραφα ασφαλείας σε Blob και SQL.</a:t>
          </a:r>
          <a:endParaRPr lang="en-US" sz="1700" kern="1200"/>
        </a:p>
      </dsp:txBody>
      <dsp:txXfrm>
        <a:off x="2439479" y="1687424"/>
        <a:ext cx="1979041" cy="1187425"/>
      </dsp:txXfrm>
    </dsp:sp>
    <dsp:sp modelId="{EE7AB357-7544-4EC6-A78E-4727A0929410}">
      <dsp:nvSpPr>
        <dsp:cNvPr id="0" name=""/>
        <dsp:cNvSpPr/>
      </dsp:nvSpPr>
      <dsp:spPr>
        <a:xfrm>
          <a:off x="994778" y="2873049"/>
          <a:ext cx="4868443" cy="424579"/>
        </a:xfrm>
        <a:custGeom>
          <a:avLst/>
          <a:gdLst/>
          <a:ahLst/>
          <a:cxnLst/>
          <a:rect l="0" t="0" r="0" b="0"/>
          <a:pathLst>
            <a:path>
              <a:moveTo>
                <a:pt x="4868443" y="0"/>
              </a:moveTo>
              <a:lnTo>
                <a:pt x="4868443" y="229389"/>
              </a:lnTo>
              <a:lnTo>
                <a:pt x="0" y="229389"/>
              </a:lnTo>
              <a:lnTo>
                <a:pt x="0" y="42457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6758" y="3083063"/>
        <a:ext cx="244483" cy="4551"/>
      </dsp:txXfrm>
    </dsp:sp>
    <dsp:sp modelId="{BEA6F549-7209-44D9-9E62-3812FFF48BAF}">
      <dsp:nvSpPr>
        <dsp:cNvPr id="0" name=""/>
        <dsp:cNvSpPr/>
      </dsp:nvSpPr>
      <dsp:spPr>
        <a:xfrm>
          <a:off x="4873700" y="1687424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Καταγραφή ενεργειών για 90 ημέρες (Log Analytics).</a:t>
          </a:r>
          <a:endParaRPr lang="en-US" sz="1700" kern="1200"/>
        </a:p>
      </dsp:txBody>
      <dsp:txXfrm>
        <a:off x="4873700" y="1687424"/>
        <a:ext cx="1979041" cy="1187425"/>
      </dsp:txXfrm>
    </dsp:sp>
    <dsp:sp modelId="{341A2C8F-A08D-439B-8626-9DC378853A71}">
      <dsp:nvSpPr>
        <dsp:cNvPr id="0" name=""/>
        <dsp:cNvSpPr/>
      </dsp:nvSpPr>
      <dsp:spPr>
        <a:xfrm>
          <a:off x="5257" y="3330029"/>
          <a:ext cx="1979041" cy="1187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975" tIns="101792" rIns="96975" bIns="101792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/>
            <a:t>• Συμμόρφωση με GDPR και ISO 27001.</a:t>
          </a:r>
          <a:endParaRPr lang="en-US" sz="1700" kern="1200"/>
        </a:p>
      </dsp:txBody>
      <dsp:txXfrm>
        <a:off x="5257" y="3330029"/>
        <a:ext cx="1979041" cy="1187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2191-F540-46F5-8D8B-102042C87E92}">
      <dsp:nvSpPr>
        <dsp:cNvPr id="0" name=""/>
        <dsp:cNvSpPr/>
      </dsp:nvSpPr>
      <dsp:spPr>
        <a:xfrm>
          <a:off x="0" y="888475"/>
          <a:ext cx="770287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93897-1340-4602-865B-3908F1E38E3F}">
      <dsp:nvSpPr>
        <dsp:cNvPr id="0" name=""/>
        <dsp:cNvSpPr/>
      </dsp:nvSpPr>
      <dsp:spPr>
        <a:xfrm>
          <a:off x="385143" y="681835"/>
          <a:ext cx="5392011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Επιλογή SQL DB έναντι Cosmos DB</a:t>
          </a:r>
          <a:endParaRPr lang="en-US" sz="1400" kern="1200"/>
        </a:p>
      </dsp:txBody>
      <dsp:txXfrm>
        <a:off x="405318" y="702010"/>
        <a:ext cx="5351661" cy="372930"/>
      </dsp:txXfrm>
    </dsp:sp>
    <dsp:sp modelId="{85C99617-F78B-4830-8C98-B85253BEE6A8}">
      <dsp:nvSpPr>
        <dsp:cNvPr id="0" name=""/>
        <dsp:cNvSpPr/>
      </dsp:nvSpPr>
      <dsp:spPr>
        <a:xfrm>
          <a:off x="0" y="1523515"/>
          <a:ext cx="7702874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130"/>
              <a:satOff val="-4"/>
              <a:lumOff val="-5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DDDFE-8D46-4BCB-995F-E6460BC843E0}">
      <dsp:nvSpPr>
        <dsp:cNvPr id="0" name=""/>
        <dsp:cNvSpPr/>
      </dsp:nvSpPr>
      <dsp:spPr>
        <a:xfrm>
          <a:off x="385143" y="1316875"/>
          <a:ext cx="5392011" cy="413280"/>
        </a:xfrm>
        <a:prstGeom prst="roundRect">
          <a:avLst/>
        </a:prstGeom>
        <a:solidFill>
          <a:schemeClr val="accent5">
            <a:hueOff val="-20130"/>
            <a:satOff val="-4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Επιλέγουμε SQL </a:t>
          </a:r>
          <a:r>
            <a:rPr lang="el-GR" sz="1400" kern="1200" dirty="0" err="1"/>
            <a:t>Database</a:t>
          </a:r>
          <a:r>
            <a:rPr lang="el-GR" sz="1400" kern="1200" dirty="0"/>
            <a:t> γιατί βασίζεται σε σχεσιακό μοντέλο.</a:t>
          </a:r>
          <a:endParaRPr lang="en-US" sz="1400" kern="1200" dirty="0"/>
        </a:p>
      </dsp:txBody>
      <dsp:txXfrm>
        <a:off x="405318" y="1337050"/>
        <a:ext cx="5351661" cy="372930"/>
      </dsp:txXfrm>
    </dsp:sp>
    <dsp:sp modelId="{F1CC7101-7943-4035-8322-934D45E6DBFD}">
      <dsp:nvSpPr>
        <dsp:cNvPr id="0" name=""/>
        <dsp:cNvSpPr/>
      </dsp:nvSpPr>
      <dsp:spPr>
        <a:xfrm>
          <a:off x="0" y="2158555"/>
          <a:ext cx="7702874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260"/>
              <a:satOff val="-8"/>
              <a:lumOff val="-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 err="1"/>
            <a:t>Primary</a:t>
          </a:r>
          <a:r>
            <a:rPr lang="el-GR" sz="1400" kern="1200" dirty="0"/>
            <a:t> </a:t>
          </a:r>
          <a:r>
            <a:rPr lang="el-GR" sz="1400" kern="1200" dirty="0" err="1"/>
            <a:t>Keys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Foreign </a:t>
          </a:r>
          <a:r>
            <a:rPr lang="el-GR" sz="1400" kern="1200" dirty="0" err="1"/>
            <a:t>Keys</a:t>
          </a:r>
          <a:endParaRPr lang="en-US" sz="1400" kern="1200" dirty="0"/>
        </a:p>
      </dsp:txBody>
      <dsp:txXfrm>
        <a:off x="0" y="2158555"/>
        <a:ext cx="7702874" cy="815850"/>
      </dsp:txXfrm>
    </dsp:sp>
    <dsp:sp modelId="{9A9CEB00-F6FA-48EF-AA50-F8E70463048B}">
      <dsp:nvSpPr>
        <dsp:cNvPr id="0" name=""/>
        <dsp:cNvSpPr/>
      </dsp:nvSpPr>
      <dsp:spPr>
        <a:xfrm>
          <a:off x="385143" y="1951915"/>
          <a:ext cx="5392011" cy="413280"/>
        </a:xfrm>
        <a:prstGeom prst="roundRect">
          <a:avLst/>
        </a:prstGeom>
        <a:solidFill>
          <a:schemeClr val="accent5">
            <a:hueOff val="-40260"/>
            <a:satOff val="-8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Τα δεδομένα οργανώνονται σε πίνακες με:</a:t>
          </a:r>
          <a:endParaRPr lang="en-US" sz="1400" kern="1200"/>
        </a:p>
      </dsp:txBody>
      <dsp:txXfrm>
        <a:off x="405318" y="1972090"/>
        <a:ext cx="5351661" cy="372930"/>
      </dsp:txXfrm>
    </dsp:sp>
    <dsp:sp modelId="{D158C3F8-841B-4FBE-BA01-E29BB2460DB5}">
      <dsp:nvSpPr>
        <dsp:cNvPr id="0" name=""/>
        <dsp:cNvSpPr/>
      </dsp:nvSpPr>
      <dsp:spPr>
        <a:xfrm>
          <a:off x="0" y="3256645"/>
          <a:ext cx="7702874" cy="83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390"/>
              <a:satOff val="-13"/>
              <a:lumOff val="-14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Δημιουργείται για να φιλοξενεί και να διαχειρίζεται τη βάση δεδομένων.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 dirty="0"/>
            <a:t>Δεν είναι "παραδοσιακός </a:t>
          </a:r>
          <a:r>
            <a:rPr lang="el-GR" sz="1400" kern="1200" dirty="0" err="1"/>
            <a:t>server</a:t>
          </a:r>
          <a:r>
            <a:rPr lang="el-GR" sz="1400" kern="1200" dirty="0"/>
            <a:t>", αλλά υπηρεσία διαχείρισης (</a:t>
          </a:r>
          <a:r>
            <a:rPr lang="el-GR" sz="1400" kern="1200" dirty="0" err="1"/>
            <a:t>managed</a:t>
          </a:r>
          <a:r>
            <a:rPr lang="el-GR" sz="1400" kern="1200" dirty="0"/>
            <a:t> </a:t>
          </a:r>
          <a:r>
            <a:rPr lang="el-GR" sz="1400" kern="1200" dirty="0" err="1"/>
            <a:t>service</a:t>
          </a:r>
          <a:r>
            <a:rPr lang="el-GR" sz="1400" kern="1200" dirty="0"/>
            <a:t>).</a:t>
          </a:r>
          <a:endParaRPr lang="en-US" sz="1400" kern="1200" dirty="0"/>
        </a:p>
      </dsp:txBody>
      <dsp:txXfrm>
        <a:off x="0" y="3256645"/>
        <a:ext cx="7702874" cy="837900"/>
      </dsp:txXfrm>
    </dsp:sp>
    <dsp:sp modelId="{429CE143-53FD-47D5-93A8-343AE0F68FE7}">
      <dsp:nvSpPr>
        <dsp:cNvPr id="0" name=""/>
        <dsp:cNvSpPr/>
      </dsp:nvSpPr>
      <dsp:spPr>
        <a:xfrm>
          <a:off x="385143" y="3050005"/>
          <a:ext cx="5392011" cy="413280"/>
        </a:xfrm>
        <a:prstGeom prst="roundRect">
          <a:avLst/>
        </a:prstGeom>
        <a:solidFill>
          <a:schemeClr val="accent5">
            <a:hueOff val="-60390"/>
            <a:satOff val="-13"/>
            <a:lumOff val="-14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Ρόλος του SQL Server:</a:t>
          </a:r>
          <a:endParaRPr lang="en-US" sz="1400" kern="1200"/>
        </a:p>
      </dsp:txBody>
      <dsp:txXfrm>
        <a:off x="405318" y="3070180"/>
        <a:ext cx="5351661" cy="372930"/>
      </dsp:txXfrm>
    </dsp:sp>
    <dsp:sp modelId="{EBD197AB-737F-466F-B55B-162B16CA18ED}">
      <dsp:nvSpPr>
        <dsp:cNvPr id="0" name=""/>
        <dsp:cNvSpPr/>
      </dsp:nvSpPr>
      <dsp:spPr>
        <a:xfrm>
          <a:off x="0" y="4376786"/>
          <a:ext cx="7702874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0521"/>
              <a:satOff val="-17"/>
              <a:lumOff val="-1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829" tIns="291592" rIns="59782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Ασφάλεια: Έλεγχος πρόσβασης &amp; πολιτικές.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Σύνδεση με App Service: Υποστήριξη web apps.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400" kern="1200"/>
            <a:t>Monitoring &amp; Alerts: Παρακολούθηση απόδοσης, ειδοποιήσεις.</a:t>
          </a:r>
          <a:endParaRPr lang="en-US" sz="1400" kern="1200"/>
        </a:p>
      </dsp:txBody>
      <dsp:txXfrm>
        <a:off x="0" y="4376786"/>
        <a:ext cx="7702874" cy="1058400"/>
      </dsp:txXfrm>
    </dsp:sp>
    <dsp:sp modelId="{5DC34747-46C3-4D1A-9489-6AFF28338E5B}">
      <dsp:nvSpPr>
        <dsp:cNvPr id="0" name=""/>
        <dsp:cNvSpPr/>
      </dsp:nvSpPr>
      <dsp:spPr>
        <a:xfrm>
          <a:off x="385143" y="4170146"/>
          <a:ext cx="5392011" cy="413280"/>
        </a:xfrm>
        <a:prstGeom prst="roundRect">
          <a:avLst/>
        </a:prstGeom>
        <a:solidFill>
          <a:schemeClr val="accent5">
            <a:hueOff val="-80521"/>
            <a:satOff val="-17"/>
            <a:lumOff val="-19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05" tIns="0" rIns="20380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Χρήσεις και Ρυθμίσεις SQL Server</a:t>
          </a:r>
          <a:endParaRPr lang="en-US" sz="1400" kern="1200"/>
        </a:p>
      </dsp:txBody>
      <dsp:txXfrm>
        <a:off x="405318" y="4190321"/>
        <a:ext cx="5351661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8E630-7763-4043-A5F3-D36F50E42891}">
      <dsp:nvSpPr>
        <dsp:cNvPr id="0" name=""/>
        <dsp:cNvSpPr/>
      </dsp:nvSpPr>
      <dsp:spPr>
        <a:xfrm>
          <a:off x="3125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C536D-04D1-4AA3-8971-CCEEE00251B0}">
      <dsp:nvSpPr>
        <dsp:cNvPr id="0" name=""/>
        <dsp:cNvSpPr/>
      </dsp:nvSpPr>
      <dsp:spPr>
        <a:xfrm>
          <a:off x="251073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• Δημιουργία </a:t>
          </a:r>
          <a:r>
            <a:rPr lang="el-GR" sz="1800" kern="1200" dirty="0" err="1"/>
            <a:t>Virtual</a:t>
          </a:r>
          <a:r>
            <a:rPr lang="el-GR" sz="1800" kern="1200" dirty="0"/>
            <a:t> </a:t>
          </a:r>
          <a:r>
            <a:rPr lang="el-GR" sz="1800" kern="1200" dirty="0" err="1"/>
            <a:t>Network</a:t>
          </a:r>
          <a:r>
            <a:rPr lang="el-GR" sz="1800" kern="1200" dirty="0"/>
            <a:t> με πέντε </a:t>
          </a:r>
          <a:r>
            <a:rPr lang="el-GR" sz="1800" kern="1200" dirty="0" err="1"/>
            <a:t>subnets</a:t>
          </a:r>
          <a:r>
            <a:rPr lang="el-GR" sz="1800" kern="1200" dirty="0"/>
            <a:t>.</a:t>
          </a:r>
          <a:endParaRPr lang="en-US" sz="1800" kern="1200" dirty="0"/>
        </a:p>
      </dsp:txBody>
      <dsp:txXfrm>
        <a:off x="292576" y="1359809"/>
        <a:ext cx="2148522" cy="1334014"/>
      </dsp:txXfrm>
    </dsp:sp>
    <dsp:sp modelId="{7EDBED7B-9903-41BD-B8C3-D7104CEE1979}">
      <dsp:nvSpPr>
        <dsp:cNvPr id="0" name=""/>
        <dsp:cNvSpPr/>
      </dsp:nvSpPr>
      <dsp:spPr>
        <a:xfrm>
          <a:off x="2730549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2CC23-5D2C-4AE7-BBF4-6F7BBC9CD2FB}">
      <dsp:nvSpPr>
        <dsp:cNvPr id="0" name=""/>
        <dsp:cNvSpPr/>
      </dsp:nvSpPr>
      <dsp:spPr>
        <a:xfrm>
          <a:off x="2978497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Private endpoints για πρόσβαση σε SQL και Storage.</a:t>
          </a:r>
          <a:endParaRPr lang="en-US" sz="1800" kern="1200"/>
        </a:p>
      </dsp:txBody>
      <dsp:txXfrm>
        <a:off x="3020000" y="1359809"/>
        <a:ext cx="2148522" cy="1334014"/>
      </dsp:txXfrm>
    </dsp:sp>
    <dsp:sp modelId="{59CB31BF-C2A1-4144-B3AB-AE50D953C0B7}">
      <dsp:nvSpPr>
        <dsp:cNvPr id="0" name=""/>
        <dsp:cNvSpPr/>
      </dsp:nvSpPr>
      <dsp:spPr>
        <a:xfrm>
          <a:off x="5457973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F308-EA4C-4A6E-ACEA-CFA2502F8C43}">
      <dsp:nvSpPr>
        <dsp:cNvPr id="0" name=""/>
        <dsp:cNvSpPr/>
      </dsp:nvSpPr>
      <dsp:spPr>
        <a:xfrm>
          <a:off x="5705921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Network Security Groups (NSGs) για φιλτράρισμα κίνησης.</a:t>
          </a:r>
          <a:endParaRPr lang="en-US" sz="1800" kern="1200"/>
        </a:p>
      </dsp:txBody>
      <dsp:txXfrm>
        <a:off x="5747424" y="1359809"/>
        <a:ext cx="2148522" cy="1334014"/>
      </dsp:txXfrm>
    </dsp:sp>
    <dsp:sp modelId="{985443F1-C36E-41B7-9BAF-A3B9A65AF976}">
      <dsp:nvSpPr>
        <dsp:cNvPr id="0" name=""/>
        <dsp:cNvSpPr/>
      </dsp:nvSpPr>
      <dsp:spPr>
        <a:xfrm>
          <a:off x="8185398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E27C3-2C2D-4451-8474-E1BB78B756B7}">
      <dsp:nvSpPr>
        <dsp:cNvPr id="0" name=""/>
        <dsp:cNvSpPr/>
      </dsp:nvSpPr>
      <dsp:spPr>
        <a:xfrm>
          <a:off x="8433345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• Σύνδεση App Service με εσωτερικούς πόρους.</a:t>
          </a:r>
          <a:endParaRPr lang="en-US" sz="1800" kern="1200"/>
        </a:p>
      </dsp:txBody>
      <dsp:txXfrm>
        <a:off x="8474848" y="1359809"/>
        <a:ext cx="2148522" cy="13340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896B8-82A4-4809-9837-48DFA33CF2ED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721E1-481A-4753-8769-A3EA84C1F610}">
      <dsp:nvSpPr>
        <dsp:cNvPr id="0" name=""/>
        <dsp:cNvSpPr/>
      </dsp:nvSpPr>
      <dsp:spPr>
        <a:xfrm>
          <a:off x="0" y="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Δημιουργήσαμε το Resource Group και το Log Analytics Workspace με 90-ήμερη διατήρηση (retention) και κατάλληλα tags.</a:t>
          </a:r>
          <a:endParaRPr lang="en-US" sz="2200" kern="1200"/>
        </a:p>
      </dsp:txBody>
      <dsp:txXfrm>
        <a:off x="0" y="0"/>
        <a:ext cx="6096000" cy="1333500"/>
      </dsp:txXfrm>
    </dsp:sp>
    <dsp:sp modelId="{F0A42FD3-BAE7-466C-8A41-282C3E6E0690}">
      <dsp:nvSpPr>
        <dsp:cNvPr id="0" name=""/>
        <dsp:cNvSpPr/>
      </dsp:nvSpPr>
      <dsp:spPr>
        <a:xfrm>
          <a:off x="0" y="1333499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BC78D-1064-4384-AC7D-2C00BB3809D3}">
      <dsp:nvSpPr>
        <dsp:cNvPr id="0" name=""/>
        <dsp:cNvSpPr/>
      </dsp:nvSpPr>
      <dsp:spPr>
        <a:xfrm>
          <a:off x="0" y="1333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Αναπτύξαμε Application Insights και το συνδέσαμε με την Web App για να συλλέγεται η τηλεμετρία.</a:t>
          </a:r>
          <a:endParaRPr lang="en-US" sz="2200" kern="1200"/>
        </a:p>
      </dsp:txBody>
      <dsp:txXfrm>
        <a:off x="0" y="1333500"/>
        <a:ext cx="6096000" cy="1333500"/>
      </dsp:txXfrm>
    </dsp:sp>
    <dsp:sp modelId="{62203BCE-88B1-4766-AEF9-E96DB267407D}">
      <dsp:nvSpPr>
        <dsp:cNvPr id="0" name=""/>
        <dsp:cNvSpPr/>
      </dsp:nvSpPr>
      <dsp:spPr>
        <a:xfrm>
          <a:off x="0" y="2666999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55B83-2998-4387-942C-C769A833A8DC}">
      <dsp:nvSpPr>
        <dsp:cNvPr id="0" name=""/>
        <dsp:cNvSpPr/>
      </dsp:nvSpPr>
      <dsp:spPr>
        <a:xfrm>
          <a:off x="0" y="26670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Ρυθμίσαμε Diagnostic Settings σε Web App, Storage Account και SQL Database ώστε να αποστέλλονται logs &amp; metrics στο Log Analytics.</a:t>
          </a:r>
          <a:endParaRPr lang="en-US" sz="2200" kern="1200"/>
        </a:p>
      </dsp:txBody>
      <dsp:txXfrm>
        <a:off x="0" y="2667000"/>
        <a:ext cx="6096000" cy="1333500"/>
      </dsp:txXfrm>
    </dsp:sp>
    <dsp:sp modelId="{9B6E8490-3753-4917-A126-DD8C905A45C4}">
      <dsp:nvSpPr>
        <dsp:cNvPr id="0" name=""/>
        <dsp:cNvSpPr/>
      </dsp:nvSpPr>
      <dsp:spPr>
        <a:xfrm>
          <a:off x="0" y="4000500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45BF-B608-42F7-A560-F6D4D1AA94A1}">
      <dsp:nvSpPr>
        <dsp:cNvPr id="0" name=""/>
        <dsp:cNvSpPr/>
      </dsp:nvSpPr>
      <dsp:spPr>
        <a:xfrm>
          <a:off x="0" y="4000500"/>
          <a:ext cx="6096000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/>
            <a:t>Ορίσαμε ένα Action Group για ειδοποιήσεις και συνδέσαμε εκεί τους κανόνες ειδοποίησης μέσω Azure Monitor.</a:t>
          </a:r>
          <a:endParaRPr lang="en-US" sz="2200" kern="1200"/>
        </a:p>
      </dsp:txBody>
      <dsp:txXfrm>
        <a:off x="0" y="4000500"/>
        <a:ext cx="6096000" cy="1333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8D486-9CFD-4E48-80B0-F2993577CD71}">
      <dsp:nvSpPr>
        <dsp:cNvPr id="0" name=""/>
        <dsp:cNvSpPr/>
      </dsp:nvSpPr>
      <dsp:spPr>
        <a:xfrm>
          <a:off x="788" y="1607423"/>
          <a:ext cx="1537823" cy="153782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>
              <a:solidFill>
                <a:schemeClr val="tx1"/>
              </a:solidFill>
            </a:rPr>
            <a:t>Κοσμαδάκη Ευαγγελία </a:t>
          </a:r>
          <a:endParaRPr lang="en-US" sz="1500" b="0" u="none" kern="1200" dirty="0">
            <a:solidFill>
              <a:schemeClr val="tx1"/>
            </a:solidFill>
            <a:latin typeface="Sitka Subheading"/>
          </a:endParaRPr>
        </a:p>
      </dsp:txBody>
      <dsp:txXfrm>
        <a:off x="225997" y="1832632"/>
        <a:ext cx="1087405" cy="1087405"/>
      </dsp:txXfrm>
    </dsp:sp>
    <dsp:sp modelId="{83CB3934-9185-46D0-A9F5-339B6B86521A}">
      <dsp:nvSpPr>
        <dsp:cNvPr id="0" name=""/>
        <dsp:cNvSpPr/>
      </dsp:nvSpPr>
      <dsp:spPr>
        <a:xfrm>
          <a:off x="1231047" y="1607423"/>
          <a:ext cx="1537823" cy="153782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>
              <a:solidFill>
                <a:schemeClr val="tx1"/>
              </a:solidFill>
            </a:rPr>
            <a:t>Κοτοπ</a:t>
          </a:r>
          <a:r>
            <a:rPr lang="en-US" sz="1500" b="0" u="none" kern="1200" dirty="0" err="1">
              <a:solidFill>
                <a:schemeClr val="tx1"/>
              </a:solidFill>
            </a:rPr>
            <a:t>ούλη</a:t>
          </a:r>
          <a:r>
            <a:rPr lang="en-US" sz="1500" b="0" u="none" kern="1200" dirty="0">
              <a:solidFill>
                <a:schemeClr val="tx1"/>
              </a:solidFill>
            </a:rPr>
            <a:t> Πανα</a:t>
          </a:r>
          <a:r>
            <a:rPr lang="en-US" sz="1500" b="0" u="none" kern="1200" dirty="0" err="1">
              <a:solidFill>
                <a:schemeClr val="tx1"/>
              </a:solidFill>
            </a:rPr>
            <a:t>γιώτ</a:t>
          </a:r>
          <a:r>
            <a:rPr lang="en-US" sz="1500" b="0" u="none" kern="1200" dirty="0">
              <a:solidFill>
                <a:schemeClr val="tx1"/>
              </a:solidFill>
            </a:rPr>
            <a:t>α </a:t>
          </a:r>
        </a:p>
      </dsp:txBody>
      <dsp:txXfrm>
        <a:off x="1456256" y="1832632"/>
        <a:ext cx="1087405" cy="1087405"/>
      </dsp:txXfrm>
    </dsp:sp>
    <dsp:sp modelId="{EB16D645-90C6-4BAF-8BBE-4761C03F462D}">
      <dsp:nvSpPr>
        <dsp:cNvPr id="0" name=""/>
        <dsp:cNvSpPr/>
      </dsp:nvSpPr>
      <dsp:spPr>
        <a:xfrm>
          <a:off x="2461306" y="1607423"/>
          <a:ext cx="1537823" cy="153782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</a:rPr>
            <a:t>Λάιος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Γιώργος</a:t>
          </a:r>
          <a:endParaRPr lang="en-US" sz="1500" b="0" u="none" kern="1200" dirty="0">
            <a:solidFill>
              <a:schemeClr val="tx1"/>
            </a:solidFill>
          </a:endParaRPr>
        </a:p>
      </dsp:txBody>
      <dsp:txXfrm>
        <a:off x="2686515" y="1832632"/>
        <a:ext cx="1087405" cy="1087405"/>
      </dsp:txXfrm>
    </dsp:sp>
    <dsp:sp modelId="{4D72DCA2-F6B6-478A-A16E-CDAA123DD3A4}">
      <dsp:nvSpPr>
        <dsp:cNvPr id="0" name=""/>
        <dsp:cNvSpPr/>
      </dsp:nvSpPr>
      <dsp:spPr>
        <a:xfrm>
          <a:off x="3691565" y="1607423"/>
          <a:ext cx="1537823" cy="153782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</a:rPr>
            <a:t>Λιόκ</a:t>
          </a:r>
          <a:r>
            <a:rPr lang="en-US" sz="1500" b="0" u="none" kern="1200" dirty="0">
              <a:solidFill>
                <a:schemeClr val="tx1"/>
              </a:solidFill>
            </a:rPr>
            <a:t>α</a:t>
          </a:r>
          <a:r>
            <a:rPr lang="en-US" sz="1500" b="0" u="none" kern="1200" dirty="0" err="1">
              <a:solidFill>
                <a:schemeClr val="tx1"/>
              </a:solidFill>
            </a:rPr>
            <a:t>ρης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Ευστράτιος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</a:p>
      </dsp:txBody>
      <dsp:txXfrm>
        <a:off x="3916774" y="1832632"/>
        <a:ext cx="1087405" cy="1087405"/>
      </dsp:txXfrm>
    </dsp:sp>
    <dsp:sp modelId="{551EE4CE-5DCF-4460-9295-C4C996E59D94}">
      <dsp:nvSpPr>
        <dsp:cNvPr id="0" name=""/>
        <dsp:cNvSpPr/>
      </dsp:nvSpPr>
      <dsp:spPr>
        <a:xfrm>
          <a:off x="4921823" y="1607423"/>
          <a:ext cx="1537823" cy="153782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4632" tIns="19050" rIns="8463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u="none" kern="1200" dirty="0" err="1">
              <a:solidFill>
                <a:schemeClr val="tx1"/>
              </a:solidFill>
              <a:latin typeface="Sitka Subheading"/>
            </a:rPr>
            <a:t>Σκο</a:t>
          </a:r>
          <a:r>
            <a:rPr lang="en-US" sz="1500" b="0" u="none" kern="1200" dirty="0">
              <a:solidFill>
                <a:schemeClr val="tx1"/>
              </a:solidFill>
              <a:latin typeface="Sitka Subheading"/>
            </a:rPr>
            <a:t>π</a:t>
          </a:r>
          <a:r>
            <a:rPr lang="en-US" sz="1500" b="0" u="none" kern="1200" dirty="0" err="1">
              <a:solidFill>
                <a:schemeClr val="tx1"/>
              </a:solidFill>
              <a:latin typeface="Sitka Subheading"/>
            </a:rPr>
            <a:t>έλλου</a:t>
          </a:r>
          <a:r>
            <a:rPr lang="en-US" sz="1500" b="0" u="none" kern="1200" dirty="0">
              <a:solidFill>
                <a:schemeClr val="tx1"/>
              </a:solidFill>
            </a:rPr>
            <a:t> </a:t>
          </a:r>
          <a:r>
            <a:rPr lang="en-US" sz="1500" b="0" u="none" kern="1200" dirty="0" err="1">
              <a:solidFill>
                <a:schemeClr val="tx1"/>
              </a:solidFill>
            </a:rPr>
            <a:t>Ειρήνη</a:t>
          </a:r>
          <a:endParaRPr lang="en-US" sz="1500" b="0" u="none" kern="1200" dirty="0">
            <a:solidFill>
              <a:schemeClr val="tx1"/>
            </a:solidFill>
          </a:endParaRPr>
        </a:p>
      </dsp:txBody>
      <dsp:txXfrm>
        <a:off x="5147032" y="1832632"/>
        <a:ext cx="1087405" cy="1087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D0EAA393-6C28-4709-8C74-40C9770AB1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DFA0C12-8CFB-45D5-83F6-CE1B873D36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FD1AB-51CC-46E7-81DA-21BD0554AD24}" type="datetime1">
              <a:rPr lang="el-GR" smtClean="0"/>
              <a:t>5/5/2025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56E3AB2-2A70-48A0-82D9-5EBFD3CFD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2A434B3-F3A1-4BB4-8784-97FADB004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8C768-F4B4-46AA-B831-84B6A3F98E2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3286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16407-84FC-4515-98C9-BD360DFADD83}" type="datetime1">
              <a:rPr lang="el-GR" smtClean="0"/>
              <a:pPr/>
              <a:t>5/5/2025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κειμένου υποδείγματος</a:t>
            </a:r>
          </a:p>
          <a:p>
            <a:pPr lvl="1"/>
            <a:r>
              <a:rPr lang="el-GR" noProof="0"/>
              <a:t>Δεύτερο επίπεδο</a:t>
            </a:r>
          </a:p>
          <a:p>
            <a:pPr lvl="2"/>
            <a:r>
              <a:rPr lang="el-GR" noProof="0"/>
              <a:t>Τρίτο επίπεδο</a:t>
            </a:r>
          </a:p>
          <a:p>
            <a:pPr lvl="3"/>
            <a:r>
              <a:rPr lang="el-GR" noProof="0"/>
              <a:t>Τέταρτο επίπεδο</a:t>
            </a:r>
          </a:p>
          <a:p>
            <a:pPr lvl="4"/>
            <a:r>
              <a:rPr lang="el-GR" noProof="0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5B0F8-7AD7-424B-A1C1-A6FB84E72C14}" type="slidenum">
              <a:rPr lang="el-GR" noProof="0" smtClean="0"/>
              <a:t>‹#›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6148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513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2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16480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4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364083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6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90296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7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90158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5B0F8-7AD7-424B-A1C1-A6FB84E72C14}" type="slidenum">
              <a:rPr lang="el-GR" noProof="0" smtClean="0"/>
              <a:t>8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28256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954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5539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420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0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727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525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8513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12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802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8787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4668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33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EA5CC922-C1DB-4CE4-2ACB-E9406511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1" r="5587" b="-4"/>
          <a:stretch/>
        </p:blipFill>
        <p:spPr>
          <a:xfrm>
            <a:off x="1290" y="10159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024766" y="3595023"/>
            <a:ext cx="2856373" cy="253230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Ομάδ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 7: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l-GR" sz="2000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Κοσμ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αδάκη Ευαγγελία 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n-US" sz="2000" dirty="0">
              <a:solidFill>
                <a:schemeClr val="tx1"/>
              </a:solidFill>
              <a:latin typeface="Sitka Subheading"/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Κοτοπούλη Παναγιώτα  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Λάιος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Γιώργος</a:t>
            </a:r>
            <a:endParaRPr lang="en-US" sz="2000" dirty="0">
              <a:solidFill>
                <a:schemeClr val="tx1"/>
              </a:solidFill>
              <a:latin typeface="Sitka Subheading"/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Λιόκ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αρης Ευστράτιος</a:t>
            </a: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  <a:latin typeface="Sitka Subheading"/>
              </a:rPr>
              <a:t>  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ts val="165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tx1"/>
                </a:solidFill>
                <a:latin typeface="Sitka Subheading"/>
              </a:rPr>
              <a:t>Σκο</a:t>
            </a:r>
            <a:r>
              <a:rPr lang="en-US" sz="2000" dirty="0">
                <a:solidFill>
                  <a:schemeClr val="tx1"/>
                </a:solidFill>
                <a:latin typeface="Sitka Subheading"/>
              </a:rPr>
              <a:t>πέλλου Ειρήνη</a:t>
            </a:r>
            <a:endParaRPr lang="el-GR" sz="2000" dirty="0">
              <a:solidFill>
                <a:schemeClr val="tx1"/>
              </a:solidFill>
              <a:latin typeface="Sitka Subheading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715197" y="1309749"/>
            <a:ext cx="5475513" cy="2275115"/>
          </a:xfrm>
        </p:spPr>
        <p:txBody>
          <a:bodyPr rtlCol="0">
            <a:normAutofit/>
          </a:bodyPr>
          <a:lstStyle/>
          <a:p>
            <a:r>
              <a:rPr lang="el-GR" sz="4400" b="1" dirty="0" err="1">
                <a:ea typeface="+mj-lt"/>
                <a:cs typeface="+mj-lt"/>
              </a:rPr>
              <a:t>Cloud</a:t>
            </a:r>
            <a:r>
              <a:rPr lang="el-GR" sz="4400" b="1" dirty="0">
                <a:ea typeface="+mj-lt"/>
                <a:cs typeface="+mj-lt"/>
              </a:rPr>
              <a:t> </a:t>
            </a:r>
            <a:r>
              <a:rPr lang="el-GR" sz="4400" b="1" dirty="0" err="1">
                <a:ea typeface="+mj-lt"/>
                <a:cs typeface="+mj-lt"/>
              </a:rPr>
              <a:t>Infrastructure</a:t>
            </a:r>
            <a:br>
              <a:rPr lang="el-GR" sz="4400" b="1" dirty="0">
                <a:solidFill>
                  <a:schemeClr val="bg2">
                    <a:lumMod val="20000"/>
                    <a:lumOff val="80000"/>
                  </a:schemeClr>
                </a:solidFill>
                <a:ea typeface="+mj-lt"/>
                <a:cs typeface="+mj-lt"/>
              </a:rPr>
            </a:br>
            <a:endParaRPr lang="el-GR" sz="4400" b="1" dirty="0">
              <a:solidFill>
                <a:schemeClr val="bg2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5" name="Εικόνα 4" descr="Logo Pfizer – Logos PNG">
            <a:extLst>
              <a:ext uri="{FF2B5EF4-FFF2-40B4-BE49-F238E27FC236}">
                <a16:creationId xmlns:a16="http://schemas.microsoft.com/office/drawing/2014/main" id="{BDB4E7E6-8F4A-5B64-68EB-C7230A58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747" y="4292967"/>
            <a:ext cx="1835427" cy="1713949"/>
          </a:xfrm>
          <a:prstGeom prst="rect">
            <a:avLst/>
          </a:prstGeom>
        </p:spPr>
      </p:pic>
      <p:pic>
        <p:nvPicPr>
          <p:cNvPr id="6" name="Εικόνα 5" descr="Εικόνα που περιέχει κείμενο, άλογο, γραμματοσειρά, αφίσα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6FCD5CD-81A6-0EF4-6554-E4C4501AB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28" y="3426883"/>
            <a:ext cx="1623283" cy="1101106"/>
          </a:xfrm>
          <a:prstGeom prst="rect">
            <a:avLst/>
          </a:prstGeom>
        </p:spPr>
      </p:pic>
      <p:pic>
        <p:nvPicPr>
          <p:cNvPr id="24" name="Εικόνα 23" descr="Εικόνα που περιέχει στιγμιότυπο οθόνης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8DB64684-18D6-549B-D14E-AFAFA8D1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4" y="5886979"/>
            <a:ext cx="2246844" cy="4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7A93A-9A3D-1F59-AE29-34361874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AE6012A-92C9-1E34-B535-24D2EFF6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60"/>
          <a:stretch/>
        </p:blipFill>
        <p:spPr>
          <a:xfrm>
            <a:off x="383968" y="219993"/>
            <a:ext cx="11424064" cy="641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3CF7DE1D-AAFD-A881-996E-9A7FA859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25" y="6092654"/>
            <a:ext cx="3004403" cy="8490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Azure Blob Storage</a:t>
            </a:r>
          </a:p>
        </p:txBody>
      </p:sp>
    </p:spTree>
    <p:extLst>
      <p:ext uri="{BB962C8B-B14F-4D97-AF65-F5344CB8AC3E}">
        <p14:creationId xmlns:p14="http://schemas.microsoft.com/office/powerpoint/2010/main" val="10220631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5" name="Freeform: Shape 2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EC19D-FE9B-421C-FB43-EEF34FB6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Database &amp; SQL Server</a:t>
            </a:r>
          </a:p>
        </p:txBody>
      </p:sp>
      <p:sp>
        <p:nvSpPr>
          <p:cNvPr id="39" name="Freeform: Shape 28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0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graphicFrame>
        <p:nvGraphicFramePr>
          <p:cNvPr id="6" name="Θέση περιεχομένου 2">
            <a:extLst>
              <a:ext uri="{FF2B5EF4-FFF2-40B4-BE49-F238E27FC236}">
                <a16:creationId xmlns:a16="http://schemas.microsoft.com/office/drawing/2014/main" id="{0288B2E0-4176-0BED-0F32-2086EBDAA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798016"/>
              </p:ext>
            </p:extLst>
          </p:nvPr>
        </p:nvGraphicFramePr>
        <p:xfrm>
          <a:off x="4409461" y="370489"/>
          <a:ext cx="7702874" cy="6117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00735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570E2-4E37-B4EE-A8B7-4DDDD3CE6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λογισμικό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595BE939-2FA1-D714-49AE-F2B16659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0"/>
          <a:stretch/>
        </p:blipFill>
        <p:spPr>
          <a:xfrm>
            <a:off x="448492" y="270083"/>
            <a:ext cx="11245741" cy="6317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C9DBFEF7-1BA4-E499-BB42-8D1FC4FF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01" y="5913098"/>
            <a:ext cx="2049516" cy="10286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SQL Database </a:t>
            </a:r>
          </a:p>
        </p:txBody>
      </p:sp>
    </p:spTree>
    <p:extLst>
      <p:ext uri="{BB962C8B-B14F-4D97-AF65-F5344CB8AC3E}">
        <p14:creationId xmlns:p14="http://schemas.microsoft.com/office/powerpoint/2010/main" val="20926465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19E0D-B9A7-D81B-EB33-1D788B2F5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λογισμικό, αριθμό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41567D4-851A-2323-C01D-5EA36618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00"/>
          <a:stretch/>
        </p:blipFill>
        <p:spPr>
          <a:xfrm>
            <a:off x="420690" y="240623"/>
            <a:ext cx="11350619" cy="6376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598B5488-3BA5-BC9C-BDB5-0FFD4461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008" y="5961610"/>
            <a:ext cx="2581446" cy="9801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SQL Server</a:t>
            </a:r>
          </a:p>
        </p:txBody>
      </p:sp>
    </p:spTree>
    <p:extLst>
      <p:ext uri="{BB962C8B-B14F-4D97-AF65-F5344CB8AC3E}">
        <p14:creationId xmlns:p14="http://schemas.microsoft.com/office/powerpoint/2010/main" val="145047434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6005C2-6CFE-6C15-59B0-6EAF9531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9252"/>
            <a:ext cx="10668000" cy="1524000"/>
          </a:xfrm>
        </p:spPr>
        <p:txBody>
          <a:bodyPr/>
          <a:lstStyle/>
          <a:p>
            <a:r>
              <a:rPr lang="el-GR" dirty="0" err="1"/>
              <a:t>Network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F4DB5C85-6BED-0AA4-400A-7D886FAA3C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216453"/>
              </p:ext>
            </p:extLst>
          </p:nvPr>
        </p:nvGraphicFramePr>
        <p:xfrm>
          <a:off x="762000" y="1524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4985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D53CE-07D7-00BF-4260-2D8C84CC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6C37F2F-0A58-4A90-AFE5-A20EA324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76" b="1"/>
          <a:stretch/>
        </p:blipFill>
        <p:spPr>
          <a:xfrm>
            <a:off x="400910" y="229510"/>
            <a:ext cx="11390180" cy="6398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32F1438E-6F86-0B05-1ADC-B92B9823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45" y="5913098"/>
            <a:ext cx="3163313" cy="102864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Virtual Network</a:t>
            </a:r>
          </a:p>
        </p:txBody>
      </p:sp>
    </p:spTree>
    <p:extLst>
      <p:ext uri="{BB962C8B-B14F-4D97-AF65-F5344CB8AC3E}">
        <p14:creationId xmlns:p14="http://schemas.microsoft.com/office/powerpoint/2010/main" val="285871889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C4C98-6237-409D-12AF-C770451B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1A6E4-CB70-4D29-87D4-AD020035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FE67A51-A6D2-4F56-B718-2BF4AD24E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FDA8DD2-8C9F-5C8D-F60B-D42105E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anchor="b">
            <a:normAutofit/>
          </a:bodyPr>
          <a:lstStyle/>
          <a:p>
            <a:r>
              <a:rPr lang="el-GR" sz="3200">
                <a:solidFill>
                  <a:srgbClr val="FFFFFF"/>
                </a:solidFill>
              </a:rPr>
              <a:t>Monitoring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59E701B6-395A-4A50-0CCE-9AFF86DD2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05238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51133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B4231-E25F-5D00-D1B9-943128E38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FCE405C1-D92A-BB02-476C-46A7BAB6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900"/>
          <a:stretch/>
        </p:blipFill>
        <p:spPr>
          <a:xfrm>
            <a:off x="399586" y="228767"/>
            <a:ext cx="11392827" cy="6400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90669BA7-CD0B-29AC-667C-826F5868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55" y="6244836"/>
            <a:ext cx="2875107" cy="6582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Azure Monitoring </a:t>
            </a:r>
          </a:p>
        </p:txBody>
      </p:sp>
    </p:spTree>
    <p:extLst>
      <p:ext uri="{BB962C8B-B14F-4D97-AF65-F5344CB8AC3E}">
        <p14:creationId xmlns:p14="http://schemas.microsoft.com/office/powerpoint/2010/main" val="345142312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AEF510-4794-0915-B0AA-89F7F9D7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572" y="-8389"/>
            <a:ext cx="3662855" cy="1035269"/>
          </a:xfrm>
        </p:spPr>
        <p:txBody>
          <a:bodyPr/>
          <a:lstStyle/>
          <a:p>
            <a:r>
              <a:rPr lang="el-GR" sz="4400" dirty="0" err="1"/>
              <a:t>Cost</a:t>
            </a:r>
            <a:r>
              <a:rPr lang="el-GR" sz="4400" dirty="0"/>
              <a:t> </a:t>
            </a:r>
            <a:r>
              <a:rPr lang="en-US" sz="4400" dirty="0"/>
              <a:t>Analysis</a:t>
            </a:r>
            <a:endParaRPr lang="el-GR" dirty="0"/>
          </a:p>
        </p:txBody>
      </p:sp>
      <p:graphicFrame>
        <p:nvGraphicFramePr>
          <p:cNvPr id="16" name="Γράφημα 15">
            <a:extLst>
              <a:ext uri="{FF2B5EF4-FFF2-40B4-BE49-F238E27FC236}">
                <a16:creationId xmlns:a16="http://schemas.microsoft.com/office/drawing/2014/main" id="{8D8BE04A-1ADC-95E5-B55D-0B6F19F5D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517748"/>
              </p:ext>
            </p:extLst>
          </p:nvPr>
        </p:nvGraphicFramePr>
        <p:xfrm>
          <a:off x="-593162" y="1189538"/>
          <a:ext cx="7809832" cy="5215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Αντικείμενο 18">
            <a:extLst>
              <a:ext uri="{FF2B5EF4-FFF2-40B4-BE49-F238E27FC236}">
                <a16:creationId xmlns:a16="http://schemas.microsoft.com/office/drawing/2014/main" id="{B80B9976-5E3E-3897-D23B-C194DBB45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859270"/>
              </p:ext>
            </p:extLst>
          </p:nvPr>
        </p:nvGraphicFramePr>
        <p:xfrm>
          <a:off x="7051235" y="2002234"/>
          <a:ext cx="4456495" cy="285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67065" imgH="2194702" progId="Excel.Sheet.12">
                  <p:embed/>
                </p:oleObj>
              </mc:Choice>
              <mc:Fallback>
                <p:oleObj name="Worksheet" r:id="rId3" imgW="3467065" imgH="219470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1235" y="2002234"/>
                        <a:ext cx="4456495" cy="2853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Θέση περιεχομένου 10" descr="Εικόνα που περιέχει κείμενο, στιγμιότυπο οθόνης, λογότυπο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50A8861-8A70-D6D4-01EF-3E500E6B2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9654" y="-53155"/>
            <a:ext cx="1035269" cy="1035269"/>
          </a:xfrm>
        </p:spPr>
      </p:pic>
    </p:spTree>
    <p:extLst>
      <p:ext uri="{BB962C8B-B14F-4D97-AF65-F5344CB8AC3E}">
        <p14:creationId xmlns:p14="http://schemas.microsoft.com/office/powerpoint/2010/main" val="280760505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4525"/>
              </p:ext>
            </p:extLst>
          </p:nvPr>
        </p:nvGraphicFramePr>
        <p:xfrm>
          <a:off x="512082" y="1592582"/>
          <a:ext cx="532724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571">
                <a:tc>
                  <a:txBody>
                    <a:bodyPr/>
                    <a:lstStyle/>
                    <a:p>
                      <a:r>
                        <a:rPr dirty="0"/>
                        <a:t>Κα</a:t>
                      </a:r>
                      <a:r>
                        <a:rPr dirty="0" err="1"/>
                        <a:t>τηγορί</a:t>
                      </a:r>
                      <a:r>
                        <a:rPr dirty="0"/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Κόστος 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dirty="0"/>
                        <a:t>On-Premises (1 </a:t>
                      </a:r>
                      <a:r>
                        <a:rPr dirty="0" err="1"/>
                        <a:t>έτος</a:t>
                      </a:r>
                      <a:r>
                        <a:rPr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$111,502.00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99">
                <a:tc>
                  <a:txBody>
                    <a:bodyPr/>
                    <a:lstStyle/>
                    <a:p>
                      <a:r>
                        <a:rPr dirty="0"/>
                        <a:t>Azure WebApp (1 </a:t>
                      </a:r>
                      <a:r>
                        <a:rPr dirty="0" err="1"/>
                        <a:t>έτος</a:t>
                      </a:r>
                      <a:r>
                        <a:rPr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$77,604.36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571">
                <a:tc>
                  <a:txBody>
                    <a:bodyPr/>
                    <a:lstStyle/>
                    <a:p>
                      <a:r>
                        <a:t>Διαφορά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$33,897.64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80">
                <a:tc>
                  <a:txBody>
                    <a:bodyPr/>
                    <a:lstStyle/>
                    <a:p>
                      <a:r>
                        <a:t>Εξοικονόμηση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30.4%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71809"/>
              </p:ext>
            </p:extLst>
          </p:nvPr>
        </p:nvGraphicFramePr>
        <p:xfrm>
          <a:off x="590896" y="4413986"/>
          <a:ext cx="5019745" cy="2444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Τίτλος 1">
            <a:extLst>
              <a:ext uri="{FF2B5EF4-FFF2-40B4-BE49-F238E27FC236}">
                <a16:creationId xmlns:a16="http://schemas.microsoft.com/office/drawing/2014/main" id="{AEE2C3BD-392F-DA20-3BBD-2CDEFBA3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465221"/>
            <a:ext cx="11317705" cy="954505"/>
          </a:xfrm>
        </p:spPr>
        <p:txBody>
          <a:bodyPr/>
          <a:lstStyle/>
          <a:p>
            <a:r>
              <a:rPr lang="en-US" dirty="0"/>
              <a:t>On-Premises Cost Estimation vs Azure Cloud</a:t>
            </a:r>
            <a:endParaRPr lang="el-GR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AC0D5E34-1F99-81CE-E7DD-21821C5F9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89289"/>
              </p:ext>
            </p:extLst>
          </p:nvPr>
        </p:nvGraphicFramePr>
        <p:xfrm>
          <a:off x="6273859" y="2189747"/>
          <a:ext cx="5327245" cy="3376863"/>
        </p:xfrm>
        <a:graphic>
          <a:graphicData uri="http://schemas.openxmlformats.org/drawingml/2006/table">
            <a:tbl>
              <a:tblPr/>
              <a:tblGrid>
                <a:gridCol w="2257235">
                  <a:extLst>
                    <a:ext uri="{9D8B030D-6E8A-4147-A177-3AD203B41FA5}">
                      <a16:colId xmlns:a16="http://schemas.microsoft.com/office/drawing/2014/main" val="1452643191"/>
                    </a:ext>
                  </a:extLst>
                </a:gridCol>
                <a:gridCol w="3070010">
                  <a:extLst>
                    <a:ext uri="{9D8B030D-6E8A-4147-A177-3AD203B41FA5}">
                      <a16:colId xmlns:a16="http://schemas.microsoft.com/office/drawing/2014/main" val="4104721411"/>
                    </a:ext>
                  </a:extLst>
                </a:gridCol>
              </a:tblGrid>
              <a:tr h="482409">
                <a:tc>
                  <a:txBody>
                    <a:bodyPr/>
                    <a:lstStyle/>
                    <a:p>
                      <a:r>
                        <a:rPr lang="el-GR" dirty="0"/>
                        <a:t>Κατηγορία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Κόστος (</a:t>
                      </a:r>
                      <a:r>
                        <a:rPr lang="en-US" dirty="0"/>
                        <a:t>USD)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413169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Υπολογιστική Ισχύς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$90,551.64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105900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n-US" dirty="0"/>
                        <a:t>Data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$5,440.86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049639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Δίκτυο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$9,323.14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5981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Αποθήκευση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/>
                        <a:t>$1,286.40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19226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/>
                        <a:t>Ανθρώπινο Δυναμικό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dirty="0"/>
                        <a:t>$4,900.00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891771"/>
                  </a:ext>
                </a:extLst>
              </a:tr>
              <a:tr h="482409">
                <a:tc>
                  <a:txBody>
                    <a:bodyPr/>
                    <a:lstStyle/>
                    <a:p>
                      <a:r>
                        <a:rPr lang="el-GR" b="1" dirty="0"/>
                        <a:t>Σύνολο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b="1" dirty="0"/>
                        <a:t>$111,502.00</a:t>
                      </a:r>
                      <a:endParaRPr lang="el-G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4219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50" descr=";;;;;&#10;">
            <a:extLst>
              <a:ext uri="{FF2B5EF4-FFF2-40B4-BE49-F238E27FC236}">
                <a16:creationId xmlns:a16="http://schemas.microsoft.com/office/drawing/2014/main" id="{542A7A42-A34A-92E8-2C29-7EA1EC4973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212293"/>
              </p:ext>
            </p:extLst>
          </p:nvPr>
        </p:nvGraphicFramePr>
        <p:xfrm>
          <a:off x="174283" y="1347536"/>
          <a:ext cx="11843432" cy="5315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Τίτλος 2">
            <a:extLst>
              <a:ext uri="{FF2B5EF4-FFF2-40B4-BE49-F238E27FC236}">
                <a16:creationId xmlns:a16="http://schemas.microsoft.com/office/drawing/2014/main" id="{0D0CDBDE-2F9F-FEC5-EF79-C20A87C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686" y="75141"/>
            <a:ext cx="7770627" cy="1272395"/>
          </a:xfrm>
        </p:spPr>
        <p:txBody>
          <a:bodyPr/>
          <a:lstStyle/>
          <a:p>
            <a:r>
              <a:rPr lang="en-US" dirty="0"/>
              <a:t>Team Roles &amp; Responsibilities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64573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96B72-CA79-37A3-5DA2-9D74EBBB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36D997-3632-A75E-C0CA-7215BA438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4320"/>
            <a:ext cx="10668000" cy="701040"/>
          </a:xfrm>
        </p:spPr>
        <p:txBody>
          <a:bodyPr/>
          <a:lstStyle/>
          <a:p>
            <a:r>
              <a:rPr lang="el-GR" sz="4000" dirty="0" err="1"/>
              <a:t>Conclusions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37310B7-A7D8-9BC9-F478-462CF8D3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629920"/>
            <a:ext cx="10668000" cy="54843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l-GR" sz="2400" dirty="0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χρήση υπηρεσιών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Azure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επιτρέπει ευελιξία, επεκτασιμότητα και ασφάλεια.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Επιτυγχάνεται ασφαλής αποθήκευση και διαχείριση δεδομένων με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Azure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SQL και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Blob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Storage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υποδομή ενισχύεται με αυτοματισμούς, </a:t>
            </a:r>
            <a:r>
              <a:rPr lang="el-GR" err="1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backup</a:t>
            </a: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 και παρακολούθηση.</a:t>
            </a:r>
            <a:endParaRPr lang="el-GR">
              <a:solidFill>
                <a:schemeClr val="tx1"/>
              </a:solidFill>
              <a:latin typeface="Sitka Subheading"/>
            </a:endParaRPr>
          </a:p>
          <a:p>
            <a:pPr marL="0" indent="0">
              <a:buNone/>
            </a:pPr>
            <a:r>
              <a:rPr lang="el-GR" dirty="0">
                <a:solidFill>
                  <a:schemeClr val="tx1"/>
                </a:solidFill>
                <a:latin typeface="Sitka Subheading"/>
                <a:ea typeface="Calibri"/>
                <a:cs typeface="Calibri"/>
              </a:rPr>
              <a:t>• Η συνεργασία της ομάδας επέτρεψε τη γρήγορη και σωστή υλοποίηση του έργου.</a:t>
            </a:r>
            <a:endParaRPr lang="el-GR" dirty="0">
              <a:solidFill>
                <a:schemeClr val="tx1"/>
              </a:solidFill>
              <a:latin typeface="Sitka Subheading"/>
            </a:endParaRPr>
          </a:p>
          <a:p>
            <a:endParaRPr lang="el-GR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5074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CFE38-27C5-E900-9A38-AD63D0093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93FD7B8-462E-C95D-EEBA-B605657E6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21D3CC3-C2BC-0F4A-2BEA-B3372222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35635"/>
            <a:ext cx="4212773" cy="5022365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5A3D4A9-A0BD-57E5-7C6A-70FEA276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3999"/>
            <a:ext cx="4095749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EF7A0D2-2AB2-4F22-2CDC-15056DAE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3034421"/>
            <a:ext cx="3048001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Ευχαριστούμε για την προσοχή σας! </a:t>
            </a:r>
          </a:p>
        </p:txBody>
      </p:sp>
      <p:graphicFrame>
        <p:nvGraphicFramePr>
          <p:cNvPr id="78" name="TextBox 50" descr=";;;;;&#10;">
            <a:extLst>
              <a:ext uri="{FF2B5EF4-FFF2-40B4-BE49-F238E27FC236}">
                <a16:creationId xmlns:a16="http://schemas.microsoft.com/office/drawing/2014/main" id="{58514680-089F-E18D-E120-04086EC338DF}"/>
              </a:ext>
            </a:extLst>
          </p:cNvPr>
          <p:cNvGraphicFramePr/>
          <p:nvPr/>
        </p:nvGraphicFramePr>
        <p:xfrm>
          <a:off x="5187342" y="3025914"/>
          <a:ext cx="6460436" cy="4752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1FE53F7E-ED88-3695-890F-4FF522DE66B8}"/>
              </a:ext>
            </a:extLst>
          </p:cNvPr>
          <p:cNvSpPr txBox="1"/>
          <p:nvPr/>
        </p:nvSpPr>
        <p:spPr>
          <a:xfrm>
            <a:off x="4459357" y="1521790"/>
            <a:ext cx="601206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Sitka Subheading"/>
              </a:rPr>
              <a:t>Q&amp;A Time</a:t>
            </a:r>
            <a:endParaRPr lang="el-GR" sz="4800" dirty="0">
              <a:latin typeface="Avenir Next LT Pro"/>
            </a:endParaRPr>
          </a:p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27830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116D84-5912-521D-187A-3AA4246DC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41" y="357067"/>
            <a:ext cx="4628148" cy="826168"/>
          </a:xfrm>
        </p:spPr>
        <p:txBody>
          <a:bodyPr/>
          <a:lstStyle/>
          <a:p>
            <a:r>
              <a:rPr lang="en-US"/>
              <a:t>Project Summary </a:t>
            </a:r>
            <a:endParaRPr lang="el-G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0301F2-2D6C-702E-E211-3DD7EAF0C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33" y="1631093"/>
            <a:ext cx="10915134" cy="445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Σχεδιασμός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Υποδομής για τη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MultiSoftware</a:t>
            </a: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l-GR" altLang="el-G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</a:t>
            </a:r>
            <a:endParaRPr kumimoji="0" lang="en-US" altLang="el-G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Πλαίσιο Πελάτη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Πολυεθνική εταιρεία λογισμικού με έδρα την Αθήνα, με στόχο την πλήρη μετάβαση σε υποδομή βασισμένη στο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Κύριος Σκοπός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Υλοποίηση ασφαλούς, επεκτάσιμης και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cloud-native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αρχιτεκτονικής για παγκόσμια ανάπτυξη και λειτουργίες.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Κύριες Απαιτήσεις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Κεντρική διαχείριση ταυτοτήτων, ασφαλής αποθήκευση, ανθεκτική φιλοξενία και παρακολούθηση σε πραγματικό χρόνο.</a:t>
            </a:r>
            <a:endParaRPr kumimoji="0" lang="en-US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l-GR" altLang="el-G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Στρατηγικά Οφέλη</a:t>
            </a:r>
            <a:b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Σύγχρονο περιβάλλον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με αυξημένη ευελιξία, διαφάνεια και κανονιστική συμμόρφωση.</a:t>
            </a:r>
          </a:p>
        </p:txBody>
      </p:sp>
      <p:pic>
        <p:nvPicPr>
          <p:cNvPr id="7" name="Εικόνα 6" descr="Εικόνα που περιέχει γραμματοσειρά, γραφικά,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5B1F99A2-74E8-ED70-B48D-49207233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134" y="204395"/>
            <a:ext cx="4469866" cy="12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99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FBA800-9DC5-D8B7-EB98-8549B274A839}"/>
              </a:ext>
            </a:extLst>
          </p:cNvPr>
          <p:cNvSpPr txBox="1"/>
          <p:nvPr/>
        </p:nvSpPr>
        <p:spPr>
          <a:xfrm>
            <a:off x="660400" y="193040"/>
            <a:ext cx="57200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High-Level Overview</a:t>
            </a:r>
          </a:p>
        </p:txBody>
      </p:sp>
      <p:pic>
        <p:nvPicPr>
          <p:cNvPr id="3" name="Εικόνα 2" descr="Εικόνα που περιέχει κείμενο, στιγμιότυπο οθόνης, διάγραμμα, σχεδίαση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5CE614F-7B92-D5E7-10FD-27EEC35E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1112174"/>
            <a:ext cx="3394688" cy="53854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AE6507A2-5123-6158-6C89-C062A4E36E55}"/>
              </a:ext>
            </a:extLst>
          </p:cNvPr>
          <p:cNvGraphicFramePr/>
          <p:nvPr/>
        </p:nvGraphicFramePr>
        <p:xfrm>
          <a:off x="5049520" y="1107440"/>
          <a:ext cx="6451600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59874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9935EA-ACC8-34EF-3B20-6058F9DEEDC2}"/>
              </a:ext>
            </a:extLst>
          </p:cNvPr>
          <p:cNvSpPr txBox="1"/>
          <p:nvPr/>
        </p:nvSpPr>
        <p:spPr>
          <a:xfrm>
            <a:off x="985520" y="355600"/>
            <a:ext cx="43992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Sitka Subheading"/>
              </a:rPr>
              <a:t>Azure Entra ID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DE0D7-04A9-6047-6FD8-4E32007B98C7}"/>
              </a:ext>
            </a:extLst>
          </p:cNvPr>
          <p:cNvSpPr txBox="1"/>
          <p:nvPr/>
        </p:nvSpPr>
        <p:spPr>
          <a:xfrm>
            <a:off x="987854" y="1380226"/>
            <a:ext cx="9337040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l-GR" sz="2000" b="1" dirty="0">
                <a:latin typeface="Sitka Subheading"/>
                <a:ea typeface="+mn-lt"/>
                <a:cs typeface="+mn-lt"/>
              </a:rPr>
              <a:t>RBAC με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Azure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ID: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Χρήση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role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assignments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από 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για έλεγχο των δικαιωμάτων των χρηστών/ομάδων να δημιουργούν ή να διαχειρίζονται τα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Monitoring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resources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.</a:t>
            </a:r>
            <a:endParaRPr lang="el-GR" sz="2000" dirty="0">
              <a:latin typeface="Sitka Subheading"/>
            </a:endParaRP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Log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Collection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για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Sign-ins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&amp;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Audits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Τα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Azure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AD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sign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-in και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audit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logs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μπορούν να προωθούνται στο ίδιο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Log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Analytics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Workspace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, παρέχοντας ενοποιημένη ανάλυση υποδομών και πρόσβασης χρηστών.</a:t>
            </a: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Conditional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Access &amp; MFA: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Μέσω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Conditional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Access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policies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του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επιτυγχάνεται διασφάλιση MFA πριν την απόκτηση πρόσβασης στο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Portal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για προβολή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telemetry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ή αλλαγή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alert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rules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l-GR" sz="2000" dirty="0">
              <a:latin typeface="Sitka Subheading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-GR" sz="2000" b="1" dirty="0" err="1">
                <a:latin typeface="Sitka Subheading"/>
                <a:ea typeface="+mn-lt"/>
                <a:cs typeface="+mn-lt"/>
              </a:rPr>
              <a:t>Privileged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Identity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b="1" dirty="0" err="1">
                <a:latin typeface="Sitka Subheading"/>
                <a:ea typeface="+mn-lt"/>
                <a:cs typeface="+mn-lt"/>
              </a:rPr>
              <a:t>Management</a:t>
            </a:r>
            <a:r>
              <a:rPr lang="el-GR" sz="2000" b="1" dirty="0">
                <a:latin typeface="Sitka Subheading"/>
                <a:ea typeface="+mn-lt"/>
                <a:cs typeface="+mn-lt"/>
              </a:rPr>
              <a:t>: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Με το PIM του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Entra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ID πραγματοποιείται περιορισμός της διάρκειας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elevated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δικαιωμάτων για διαχειριστές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Monitoring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και παρακολουθούνται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risk-based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alerts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από το </a:t>
            </a:r>
            <a:r>
              <a:rPr lang="el-GR" sz="2000" dirty="0" err="1">
                <a:latin typeface="Sitka Subheading"/>
                <a:ea typeface="+mn-lt"/>
                <a:cs typeface="+mn-lt"/>
              </a:rPr>
              <a:t>Identity</a:t>
            </a:r>
            <a:r>
              <a:rPr lang="el-GR" sz="2000" dirty="0">
                <a:latin typeface="Sitka Subheading"/>
                <a:ea typeface="+mn-lt"/>
                <a:cs typeface="+mn-lt"/>
              </a:rPr>
              <a:t> Protection.</a:t>
            </a:r>
          </a:p>
          <a:p>
            <a:endParaRPr lang="el-GR" sz="3200" dirty="0">
              <a:latin typeface="Sitka Subheading"/>
              <a:ea typeface="Calibri"/>
              <a:cs typeface="Calibri"/>
            </a:endParaRPr>
          </a:p>
          <a:p>
            <a:pPr algn="l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72473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F667846-FE75-54D1-7943-A4683F8C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8" y="364895"/>
            <a:ext cx="11758864" cy="77804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App Service – Hosting </a:t>
            </a:r>
            <a:br>
              <a:rPr lang="en-US" dirty="0"/>
            </a:br>
            <a:r>
              <a:rPr lang="en-US" dirty="0"/>
              <a:t>                                      &amp; Deployment Pipeline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BCD8C2-1E99-D6DA-EE92-57C1E732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6" y="1476263"/>
            <a:ext cx="11758864" cy="5016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Development with Visual Studio Code</a:t>
            </a:r>
            <a:br>
              <a:rPr lang="en-US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Ανάπτυξη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ASP.NET Core WebApp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σε τοπικό περιβάλλον με χρήση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Visual Studio Code.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CI/CD Pipeline Integration</a:t>
            </a:r>
            <a:br>
              <a:rPr lang="en-US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Ενσωμάτωση με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GitHub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repository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για έλεγχο εκδόσεων και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trigger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αυτόματου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deployment</a:t>
            </a:r>
            <a:r>
              <a:rPr lang="en-US" sz="1600" dirty="0">
                <a:solidFill>
                  <a:srgbClr val="FFFFFF"/>
                </a:solidFill>
                <a:latin typeface="+mj-lt"/>
              </a:rPr>
              <a:t>.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Azure Deployment </a:t>
            </a:r>
            <a:r>
              <a:rPr lang="el-GR" sz="2000" b="1" dirty="0">
                <a:solidFill>
                  <a:srgbClr val="FFFFFF"/>
                </a:solidFill>
                <a:latin typeface="+mj-lt"/>
              </a:rPr>
              <a:t>μέσω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Portal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+mj-lt"/>
              </a:rPr>
              <a:t>   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Αυτόματη ανάπτυξη της εφαρμογής στο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Azure App Service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με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monitoring </a:t>
            </a:r>
            <a:r>
              <a:rPr lang="el-GR" sz="1800" dirty="0">
                <a:solidFill>
                  <a:srgbClr val="FFFFFF"/>
                </a:solidFill>
                <a:latin typeface="+mj-lt"/>
              </a:rPr>
              <a:t>και </a:t>
            </a:r>
            <a:r>
              <a:rPr lang="en-US" sz="1800" dirty="0">
                <a:solidFill>
                  <a:srgbClr val="FFFFFF"/>
                </a:solidFill>
                <a:latin typeface="+mj-lt"/>
              </a:rPr>
              <a:t>scaling.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000" b="1" dirty="0">
                <a:solidFill>
                  <a:srgbClr val="FFFFFF"/>
                </a:solidFill>
                <a:latin typeface="+mj-lt"/>
              </a:rPr>
              <a:t>Υποστήριξη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Website &amp; API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+mj-lt"/>
              </a:rPr>
              <a:t>  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Διαχείριση ιστοσελίδας (~1.000 επισκέπτες/ημέρα) και δημόσιου 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API (~5.000 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αιτήματα/ημέρα).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l-GR" sz="2000" b="1" dirty="0" err="1">
                <a:solidFill>
                  <a:srgbClr val="FFFFFF"/>
                </a:solidFill>
                <a:latin typeface="+mj-lt"/>
              </a:rPr>
              <a:t>Stateless</a:t>
            </a:r>
            <a:r>
              <a:rPr lang="el-GR" sz="20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l-GR" sz="2000" b="1" dirty="0" err="1">
                <a:solidFill>
                  <a:srgbClr val="FFFFFF"/>
                </a:solidFill>
                <a:latin typeface="+mj-lt"/>
              </a:rPr>
              <a:t>Architecture</a:t>
            </a:r>
            <a:br>
              <a:rPr lang="el-GR" sz="2000" dirty="0">
                <a:solidFill>
                  <a:srgbClr val="FFFFFF"/>
                </a:solidFill>
                <a:latin typeface="+mj-lt"/>
              </a:rPr>
            </a:br>
            <a:r>
              <a:rPr lang="el-GR" sz="2000" dirty="0">
                <a:solidFill>
                  <a:srgbClr val="FFFFFF"/>
                </a:solidFill>
                <a:latin typeface="+mj-lt"/>
              </a:rPr>
              <a:t>Υλοποίηση </a:t>
            </a:r>
            <a:r>
              <a:rPr lang="el-GR" sz="2000" dirty="0" err="1">
                <a:solidFill>
                  <a:srgbClr val="FFFFFF"/>
                </a:solidFill>
                <a:latin typeface="+mj-lt"/>
              </a:rPr>
              <a:t>serverless</a:t>
            </a:r>
            <a:r>
              <a:rPr lang="el-GR" sz="2000" dirty="0">
                <a:solidFill>
                  <a:srgbClr val="FFFFFF"/>
                </a:solidFill>
                <a:latin typeface="+mj-lt"/>
              </a:rPr>
              <a:t> λειτουργιών για βελτιστοποίηση απόδοσης και πόρων.</a:t>
            </a:r>
            <a:endParaRPr lang="en-US" sz="20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7446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EF5D3A1-4F8B-4410-80B9-9B26A5A2E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295" y="0"/>
            <a:ext cx="4200872" cy="1514020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6" fmla="*/ 0 w 4200872"/>
              <a:gd name="connsiteY6" fmla="*/ 0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872" h="1514020">
                <a:moveTo>
                  <a:pt x="0" y="0"/>
                </a:moveTo>
                <a:lnTo>
                  <a:pt x="4200872" y="0"/>
                </a:lnTo>
                <a:lnTo>
                  <a:pt x="4142607" y="38563"/>
                </a:lnTo>
                <a:cubicBezTo>
                  <a:pt x="3737231" y="337805"/>
                  <a:pt x="3393114" y="765216"/>
                  <a:pt x="3008795" y="1083181"/>
                </a:cubicBezTo>
                <a:cubicBezTo>
                  <a:pt x="2488592" y="1512793"/>
                  <a:pt x="1827783" y="1891699"/>
                  <a:pt x="709479" y="810018"/>
                </a:cubicBezTo>
                <a:cubicBezTo>
                  <a:pt x="545095" y="651095"/>
                  <a:pt x="379790" y="468539"/>
                  <a:pt x="214372" y="26896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885667-BED5-4E7F-9608-B07C4FF20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40" y="-9980"/>
            <a:ext cx="4226559" cy="1650095"/>
          </a:xfrm>
          <a:custGeom>
            <a:avLst/>
            <a:gdLst>
              <a:gd name="connsiteX0" fmla="*/ 0 w 4200872"/>
              <a:gd name="connsiteY0" fmla="*/ 0 h 1514020"/>
              <a:gd name="connsiteX1" fmla="*/ 4200872 w 4200872"/>
              <a:gd name="connsiteY1" fmla="*/ 0 h 1514020"/>
              <a:gd name="connsiteX2" fmla="*/ 4142607 w 4200872"/>
              <a:gd name="connsiteY2" fmla="*/ 38563 h 1514020"/>
              <a:gd name="connsiteX3" fmla="*/ 3008795 w 4200872"/>
              <a:gd name="connsiteY3" fmla="*/ 1083181 h 1514020"/>
              <a:gd name="connsiteX4" fmla="*/ 709479 w 4200872"/>
              <a:gd name="connsiteY4" fmla="*/ 810018 h 1514020"/>
              <a:gd name="connsiteX5" fmla="*/ 214372 w 4200872"/>
              <a:gd name="connsiteY5" fmla="*/ 268967 h 1514020"/>
              <a:gd name="connsiteX0" fmla="*/ 4111158 w 4111158"/>
              <a:gd name="connsiteY0" fmla="*/ 0 h 1514020"/>
              <a:gd name="connsiteX1" fmla="*/ 4052893 w 4111158"/>
              <a:gd name="connsiteY1" fmla="*/ 38563 h 1514020"/>
              <a:gd name="connsiteX2" fmla="*/ 2919081 w 4111158"/>
              <a:gd name="connsiteY2" fmla="*/ 1083181 h 1514020"/>
              <a:gd name="connsiteX3" fmla="*/ 619765 w 4111158"/>
              <a:gd name="connsiteY3" fmla="*/ 810018 h 1514020"/>
              <a:gd name="connsiteX4" fmla="*/ 124658 w 4111158"/>
              <a:gd name="connsiteY4" fmla="*/ 268967 h 1514020"/>
              <a:gd name="connsiteX5" fmla="*/ 0 w 4111158"/>
              <a:gd name="connsiteY5" fmla="*/ 83899 h 1514020"/>
              <a:gd name="connsiteX0" fmla="*/ 4146758 w 4146758"/>
              <a:gd name="connsiteY0" fmla="*/ 0 h 1514020"/>
              <a:gd name="connsiteX1" fmla="*/ 4088493 w 4146758"/>
              <a:gd name="connsiteY1" fmla="*/ 38563 h 1514020"/>
              <a:gd name="connsiteX2" fmla="*/ 2954681 w 4146758"/>
              <a:gd name="connsiteY2" fmla="*/ 1083181 h 1514020"/>
              <a:gd name="connsiteX3" fmla="*/ 655365 w 4146758"/>
              <a:gd name="connsiteY3" fmla="*/ 810018 h 1514020"/>
              <a:gd name="connsiteX4" fmla="*/ 160258 w 4146758"/>
              <a:gd name="connsiteY4" fmla="*/ 268967 h 1514020"/>
              <a:gd name="connsiteX5" fmla="*/ 0 w 4146758"/>
              <a:gd name="connsiteY5" fmla="*/ 10654 h 151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6758" h="1514020">
                <a:moveTo>
                  <a:pt x="4146758" y="0"/>
                </a:moveTo>
                <a:lnTo>
                  <a:pt x="4088493" y="38563"/>
                </a:lnTo>
                <a:cubicBezTo>
                  <a:pt x="3683117" y="337805"/>
                  <a:pt x="3339000" y="765216"/>
                  <a:pt x="2954681" y="1083181"/>
                </a:cubicBezTo>
                <a:cubicBezTo>
                  <a:pt x="2434478" y="1512793"/>
                  <a:pt x="1773669" y="1891699"/>
                  <a:pt x="655365" y="810018"/>
                </a:cubicBezTo>
                <a:cubicBezTo>
                  <a:pt x="490981" y="651095"/>
                  <a:pt x="325676" y="468539"/>
                  <a:pt x="160258" y="268967"/>
                </a:cubicBezTo>
                <a:cubicBezTo>
                  <a:pt x="88801" y="179311"/>
                  <a:pt x="0" y="10654"/>
                  <a:pt x="0" y="10654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564868C-877A-8229-633B-961C5452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95" y="420191"/>
            <a:ext cx="4988574" cy="5258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App Services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31145A-7263-4F4C-ADBC-BC065F724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08054" y="-9979"/>
            <a:ext cx="4583947" cy="6141651"/>
          </a:xfrm>
          <a:custGeom>
            <a:avLst/>
            <a:gdLst>
              <a:gd name="connsiteX0" fmla="*/ 1310966 w 4583947"/>
              <a:gd name="connsiteY0" fmla="*/ 0 h 6141651"/>
              <a:gd name="connsiteX1" fmla="*/ 4583947 w 4583947"/>
              <a:gd name="connsiteY1" fmla="*/ 0 h 6141651"/>
              <a:gd name="connsiteX2" fmla="*/ 4583947 w 4583947"/>
              <a:gd name="connsiteY2" fmla="*/ 4238291 h 6141651"/>
              <a:gd name="connsiteX3" fmla="*/ 4541880 w 4583947"/>
              <a:gd name="connsiteY3" fmla="*/ 4268837 h 6141651"/>
              <a:gd name="connsiteX4" fmla="*/ 4128523 w 4583947"/>
              <a:gd name="connsiteY4" fmla="*/ 4550523 h 6141651"/>
              <a:gd name="connsiteX5" fmla="*/ 1946719 w 4583947"/>
              <a:gd name="connsiteY5" fmla="*/ 5943410 h 6141651"/>
              <a:gd name="connsiteX6" fmla="*/ 393090 w 4583947"/>
              <a:gd name="connsiteY6" fmla="*/ 5663210 h 6141651"/>
              <a:gd name="connsiteX7" fmla="*/ 62 w 4583947"/>
              <a:gd name="connsiteY7" fmla="*/ 4156575 h 6141651"/>
              <a:gd name="connsiteX8" fmla="*/ 1277882 w 4583947"/>
              <a:gd name="connsiteY8" fmla="*/ 42031 h 6141651"/>
              <a:gd name="connsiteX9" fmla="*/ 1310966 w 4583947"/>
              <a:gd name="connsiteY9" fmla="*/ 0 h 614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3947" h="6141651">
                <a:moveTo>
                  <a:pt x="1310966" y="0"/>
                </a:moveTo>
                <a:lnTo>
                  <a:pt x="4583947" y="0"/>
                </a:lnTo>
                <a:lnTo>
                  <a:pt x="4583947" y="4238291"/>
                </a:lnTo>
                <a:lnTo>
                  <a:pt x="4541880" y="4268837"/>
                </a:lnTo>
                <a:cubicBezTo>
                  <a:pt x="4395640" y="4371082"/>
                  <a:pt x="4254236" y="4463820"/>
                  <a:pt x="4128523" y="4550523"/>
                </a:cubicBezTo>
                <a:cubicBezTo>
                  <a:pt x="3416510" y="5042390"/>
                  <a:pt x="2702940" y="5533242"/>
                  <a:pt x="1946719" y="5943410"/>
                </a:cubicBezTo>
                <a:cubicBezTo>
                  <a:pt x="1506382" y="6182505"/>
                  <a:pt x="872113" y="6320608"/>
                  <a:pt x="393090" y="5663210"/>
                </a:cubicBezTo>
                <a:cubicBezTo>
                  <a:pt x="73281" y="5224009"/>
                  <a:pt x="-2478" y="4638736"/>
                  <a:pt x="62" y="4156575"/>
                </a:cubicBezTo>
                <a:cubicBezTo>
                  <a:pt x="8670" y="2528953"/>
                  <a:pt x="544344" y="1025333"/>
                  <a:pt x="1277882" y="42031"/>
                </a:cubicBezTo>
                <a:lnTo>
                  <a:pt x="13109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0F3CF6A-72CA-49B4-9082-BCB2B5FF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Εικόνα 4" descr="Εικόνα που περιέχει κείμενο, στιγμιότυπο οθόνης, αριθμός, λογισμικό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0B8A32D-9894-5279-C025-773D00EC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04" b="-1"/>
          <a:stretch/>
        </p:blipFill>
        <p:spPr>
          <a:xfrm>
            <a:off x="778383" y="933303"/>
            <a:ext cx="10635234" cy="5974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Εικόνα 3" descr="Εικόνα που περιέχει γραμματοσειρά, γραφικά, κείμενο, σχεδίαση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D888052-5934-B2DE-599C-6D649C1F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43" y="50151"/>
            <a:ext cx="4469866" cy="12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906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_Recording_2025-04-30_185046">
            <a:hlinkClick r:id="" action="ppaction://media"/>
            <a:extLst>
              <a:ext uri="{FF2B5EF4-FFF2-40B4-BE49-F238E27FC236}">
                <a16:creationId xmlns:a16="http://schemas.microsoft.com/office/drawing/2014/main" id="{EC18F4AC-ADCA-F67F-0C23-822B220E8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336"/>
          <a:stretch/>
        </p:blipFill>
        <p:spPr>
          <a:xfrm>
            <a:off x="235284" y="1018925"/>
            <a:ext cx="11721431" cy="5634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Εικόνα 1">
            <a:extLst>
              <a:ext uri="{FF2B5EF4-FFF2-40B4-BE49-F238E27FC236}">
                <a16:creationId xmlns:a16="http://schemas.microsoft.com/office/drawing/2014/main" id="{DACB0CAA-31EF-943A-C08D-0593DFC9F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245" y="-124958"/>
            <a:ext cx="4468755" cy="1207113"/>
          </a:xfrm>
          <a:prstGeom prst="rect">
            <a:avLst/>
          </a:prstGeom>
        </p:spPr>
      </p:pic>
      <p:sp>
        <p:nvSpPr>
          <p:cNvPr id="3" name="Τίτλος 1">
            <a:extLst>
              <a:ext uri="{FF2B5EF4-FFF2-40B4-BE49-F238E27FC236}">
                <a16:creationId xmlns:a16="http://schemas.microsoft.com/office/drawing/2014/main" id="{CA8A7288-3AF5-DF28-03C8-CB08A0B4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55" y="204281"/>
            <a:ext cx="4136603" cy="6387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WebApp Preview</a:t>
            </a:r>
          </a:p>
        </p:txBody>
      </p:sp>
    </p:spTree>
    <p:extLst>
      <p:ext uri="{BB962C8B-B14F-4D97-AF65-F5344CB8AC3E}">
        <p14:creationId xmlns:p14="http://schemas.microsoft.com/office/powerpoint/2010/main" val="1268969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76A855-D286-54D9-8FC6-3356697E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66E00E5-88E0-33BD-7870-F4935F8F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l-GR" sz="3200">
                <a:solidFill>
                  <a:srgbClr val="FFFFFF"/>
                </a:solidFill>
              </a:rPr>
              <a:t>Blob Storage 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1DA817CE-B9F2-CAFD-C014-0CBBF8CED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265495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1123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1872F5E651C44F429A86810FD3FA22EF" ma:contentTypeVersion="10" ma:contentTypeDescription="Δημιουργία νέου εγγράφου" ma:contentTypeScope="" ma:versionID="4bfd99afba78bb5d275c66bf3a74993d">
  <xsd:schema xmlns:xsd="http://www.w3.org/2001/XMLSchema" xmlns:xs="http://www.w3.org/2001/XMLSchema" xmlns:p="http://schemas.microsoft.com/office/2006/metadata/properties" xmlns:ns3="a8f8375f-5cbe-45ec-a066-d662f79a8d38" targetNamespace="http://schemas.microsoft.com/office/2006/metadata/properties" ma:root="true" ma:fieldsID="5bb06d2d546b0a7d8d4b81ce2a2ccda5" ns3:_="">
    <xsd:import namespace="a8f8375f-5cbe-45ec-a066-d662f79a8d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8375f-5cbe-45ec-a066-d662f79a8d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f8375f-5cbe-45ec-a066-d662f79a8d38" xsi:nil="true"/>
  </documentManagement>
</p:properties>
</file>

<file path=customXml/itemProps1.xml><?xml version="1.0" encoding="utf-8"?>
<ds:datastoreItem xmlns:ds="http://schemas.openxmlformats.org/officeDocument/2006/customXml" ds:itemID="{1D16FA31-2242-4EFA-A484-F1E79FF353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688304-5863-4043-81F0-4BCADB485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f8375f-5cbe-45ec-a066-d662f79a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A807D1-C94B-46BB-A465-B2FD948FACCF}">
  <ds:schemaRefs>
    <ds:schemaRef ds:uri="http://purl.org/dc/elements/1.1/"/>
    <ds:schemaRef ds:uri="http://schemas.microsoft.com/office/2006/metadata/properties"/>
    <ds:schemaRef ds:uri="a8f8375f-5cbe-45ec-a066-d662f79a8d3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1046</TotalTime>
  <Words>851</Words>
  <Application>Microsoft Office PowerPoint</Application>
  <PresentationFormat>Ευρεία οθόνη</PresentationFormat>
  <Paragraphs>135</Paragraphs>
  <Slides>21</Slides>
  <Notes>6</Notes>
  <HiddenSlides>0</HiddenSlides>
  <MMClips>1</MMClips>
  <ScaleCrop>false</ScaleCrop>
  <HeadingPairs>
    <vt:vector size="8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Sitka Subheading</vt:lpstr>
      <vt:lpstr>Wingdings</vt:lpstr>
      <vt:lpstr>PebbleVTI</vt:lpstr>
      <vt:lpstr>Worksheet</vt:lpstr>
      <vt:lpstr>Cloud Infrastructure </vt:lpstr>
      <vt:lpstr>Team Roles &amp; Responsibilities</vt:lpstr>
      <vt:lpstr>Project Summary </vt:lpstr>
      <vt:lpstr>Παρουσίαση του PowerPoint</vt:lpstr>
      <vt:lpstr>Παρουσίαση του PowerPoint</vt:lpstr>
      <vt:lpstr>Azure App Service – Hosting                                        &amp; Deployment Pipeline</vt:lpstr>
      <vt:lpstr>Azure App Services</vt:lpstr>
      <vt:lpstr>WebApp Preview</vt:lpstr>
      <vt:lpstr>Blob Storage </vt:lpstr>
      <vt:lpstr>Azure Blob Storage</vt:lpstr>
      <vt:lpstr>SQL Database &amp; SQL Server</vt:lpstr>
      <vt:lpstr>Azure SQL Database </vt:lpstr>
      <vt:lpstr>Azure SQL Server</vt:lpstr>
      <vt:lpstr>Network</vt:lpstr>
      <vt:lpstr>Azure Virtual Network</vt:lpstr>
      <vt:lpstr>Monitoring</vt:lpstr>
      <vt:lpstr>      Azure Monitoring </vt:lpstr>
      <vt:lpstr>Cost Analysis</vt:lpstr>
      <vt:lpstr>On-Premises Cost Estimation vs Azure Cloud</vt:lpstr>
      <vt:lpstr>Conclusions</vt:lpstr>
      <vt:lpstr>Ευχαριστούμε για την προσοχή σας!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SKOPELLOU EIRINI</cp:lastModifiedBy>
  <cp:revision>738</cp:revision>
  <dcterms:created xsi:type="dcterms:W3CDTF">2025-05-02T17:42:19Z</dcterms:created>
  <dcterms:modified xsi:type="dcterms:W3CDTF">2025-05-05T08:04:00Z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0x0101001872F5E651C44F429A86810FD3FA22EF</vt:lpwstr>
  </property>
</Properties>
</file>